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30C3-55F8-4307-A815-526392CBB33D}" type="datetimeFigureOut">
              <a:rPr lang="sk-SK" smtClean="0"/>
              <a:t>4. 6. 2020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4639-5351-48DC-BCEE-68E1FB688C68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30C3-55F8-4307-A815-526392CBB33D}" type="datetimeFigureOut">
              <a:rPr lang="sk-SK" smtClean="0"/>
              <a:t>4. 6. 2020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4639-5351-48DC-BCEE-68E1FB688C68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30C3-55F8-4307-A815-526392CBB33D}" type="datetimeFigureOut">
              <a:rPr lang="sk-SK" smtClean="0"/>
              <a:t>4. 6. 2020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4639-5351-48DC-BCEE-68E1FB688C68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30C3-55F8-4307-A815-526392CBB33D}" type="datetimeFigureOut">
              <a:rPr lang="sk-SK" smtClean="0"/>
              <a:t>4. 6. 2020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4639-5351-48DC-BCEE-68E1FB688C68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30C3-55F8-4307-A815-526392CBB33D}" type="datetimeFigureOut">
              <a:rPr lang="sk-SK" smtClean="0"/>
              <a:t>4. 6. 2020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4639-5351-48DC-BCEE-68E1FB688C68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30C3-55F8-4307-A815-526392CBB33D}" type="datetimeFigureOut">
              <a:rPr lang="sk-SK" smtClean="0"/>
              <a:t>4. 6. 2020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4639-5351-48DC-BCEE-68E1FB688C68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30C3-55F8-4307-A815-526392CBB33D}" type="datetimeFigureOut">
              <a:rPr lang="sk-SK" smtClean="0"/>
              <a:t>4. 6. 2020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4639-5351-48DC-BCEE-68E1FB688C68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30C3-55F8-4307-A815-526392CBB33D}" type="datetimeFigureOut">
              <a:rPr lang="sk-SK" smtClean="0"/>
              <a:t>4. 6. 2020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4639-5351-48DC-BCEE-68E1FB688C68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30C3-55F8-4307-A815-526392CBB33D}" type="datetimeFigureOut">
              <a:rPr lang="sk-SK" smtClean="0"/>
              <a:t>4. 6. 2020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4639-5351-48DC-BCEE-68E1FB688C68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30C3-55F8-4307-A815-526392CBB33D}" type="datetimeFigureOut">
              <a:rPr lang="sk-SK" smtClean="0"/>
              <a:t>4. 6. 2020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4639-5351-48DC-BCEE-68E1FB688C68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30C3-55F8-4307-A815-526392CBB33D}" type="datetimeFigureOut">
              <a:rPr lang="sk-SK" smtClean="0"/>
              <a:t>4. 6. 2020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4639-5351-48DC-BCEE-68E1FB688C68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F30C3-55F8-4307-A815-526392CBB33D}" type="datetimeFigureOut">
              <a:rPr lang="sk-SK" smtClean="0"/>
              <a:t>4. 6. 2020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04639-5351-48DC-BCEE-68E1FB688C68}" type="slidenum">
              <a:rPr lang="sk-SK" smtClean="0"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artsales.com/ARTistory/images/Angels%20of%20Death%20515BC%20Greek%20Kr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0"/>
            <a:ext cx="3384376" cy="3501008"/>
          </a:xfrm>
          <a:prstGeom prst="rect">
            <a:avLst/>
          </a:prstGeom>
          <a:noFill/>
        </p:spPr>
      </p:pic>
      <p:pic>
        <p:nvPicPr>
          <p:cNvPr id="1026" name="Picture 2" descr="http://d75822.medialib.glogster.com/media/21/216ea22cbc56b5aef24ff07a46b743adec6a052564da40fb90f87700edde5ea6/juno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3448049"/>
            <a:ext cx="5143500" cy="3409951"/>
          </a:xfrm>
          <a:prstGeom prst="rect">
            <a:avLst/>
          </a:prstGeom>
          <a:noFill/>
        </p:spPr>
      </p:pic>
      <p:pic>
        <p:nvPicPr>
          <p:cNvPr id="1028" name="Picture 4" descr="http://www.sandiego.edu/cas/images/languages/colosseum-in-ro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619500" cy="2409826"/>
          </a:xfrm>
          <a:prstGeom prst="rect">
            <a:avLst/>
          </a:prstGeom>
          <a:noFill/>
        </p:spPr>
      </p:pic>
      <p:pic>
        <p:nvPicPr>
          <p:cNvPr id="1030" name="Picture 6" descr="http://www.dw.de/image/0,,16028461_303,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21088"/>
            <a:ext cx="4045202" cy="2636913"/>
          </a:xfrm>
          <a:prstGeom prst="rect">
            <a:avLst/>
          </a:prstGeom>
          <a:noFill/>
        </p:spPr>
      </p:pic>
      <p:pic>
        <p:nvPicPr>
          <p:cNvPr id="1032" name="Picture 8" descr="http://pictures.directnews.co.uk/liveimages/Bridge%2BAlcantara_1848_19835327_0_0_7014482_3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00" y="0"/>
            <a:ext cx="2857500" cy="3478188"/>
          </a:xfrm>
          <a:prstGeom prst="rect">
            <a:avLst/>
          </a:prstGeom>
          <a:noFill/>
        </p:spPr>
      </p:pic>
      <p:pic>
        <p:nvPicPr>
          <p:cNvPr id="1034" name="Picture 10" descr="http://mediastream.jumeirah.com/webimage/heroactual/global/destinations/rome/destinations-roman-culture-her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428277"/>
            <a:ext cx="4499992" cy="1997996"/>
          </a:xfrm>
          <a:prstGeom prst="rect">
            <a:avLst/>
          </a:prstGeom>
          <a:noFill/>
        </p:spPr>
      </p:pic>
      <p:sp>
        <p:nvSpPr>
          <p:cNvPr id="10" name="Obdĺžnik 9"/>
          <p:cNvSpPr/>
          <p:nvPr/>
        </p:nvSpPr>
        <p:spPr>
          <a:xfrm>
            <a:off x="1835696" y="2564904"/>
            <a:ext cx="6016798" cy="116955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7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Ř</a:t>
            </a:r>
            <a:r>
              <a:rPr lang="cs-CZ" sz="7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ímská</a:t>
            </a:r>
            <a:r>
              <a:rPr lang="sk-SK" sz="7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7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kultura</a:t>
            </a:r>
            <a:endParaRPr lang="cs-CZ" sz="7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 descr="http://www.holidaycheck.de/data/urlaubsbilder/images/41/11559307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620688"/>
            <a:ext cx="7901451" cy="5926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7" descr="Statue-August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3528" y="764704"/>
            <a:ext cx="3552825" cy="5327650"/>
          </a:xfrm>
          <a:prstGeom prst="rect">
            <a:avLst/>
          </a:prstGeom>
          <a:noFill/>
        </p:spPr>
      </p:pic>
      <p:pic>
        <p:nvPicPr>
          <p:cNvPr id="4" name="Picture 4" descr="Pacuius Procol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851921" y="3284984"/>
            <a:ext cx="3027926" cy="3573016"/>
          </a:xfrm>
          <a:prstGeom prst="rect">
            <a:avLst/>
          </a:prstGeom>
        </p:spPr>
      </p:pic>
      <p:pic>
        <p:nvPicPr>
          <p:cNvPr id="21506" name="Picture 2" descr="http://www.llanfair.powys.sch.uk/images/Mrs%20Hopkins/The%20Romans%20-%20Rich/roman%20mosa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-1"/>
            <a:ext cx="2843808" cy="3787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51520" y="353852"/>
            <a:ext cx="831641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sk-SK" sz="30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cs-CZ" sz="3000" b="1" dirty="0" smtClean="0">
                <a:latin typeface="Times New Roman" pitchFamily="18" charset="0"/>
                <a:cs typeface="Times New Roman" pitchFamily="18" charset="0"/>
              </a:rPr>
              <a:t>Architektura</a:t>
            </a:r>
            <a:r>
              <a:rPr lang="sk-SK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b="1" dirty="0">
                <a:latin typeface="Times New Roman" pitchFamily="18" charset="0"/>
                <a:cs typeface="Times New Roman" pitchFamily="18" charset="0"/>
              </a:rPr>
              <a:t>a výtvarné </a:t>
            </a:r>
            <a:r>
              <a:rPr lang="cs-CZ" sz="3000" b="1" dirty="0" smtClean="0">
                <a:latin typeface="Times New Roman" pitchFamily="18" charset="0"/>
                <a:cs typeface="Times New Roman" pitchFamily="18" charset="0"/>
              </a:rPr>
              <a:t>umění</a:t>
            </a:r>
            <a:r>
              <a:rPr lang="sk-SK" sz="3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sk-SK" sz="3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stavěli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úřady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3000" dirty="0">
                <a:latin typeface="Times New Roman" pitchFamily="18" charset="0"/>
                <a:cs typeface="Times New Roman" pitchFamily="18" charset="0"/>
              </a:rPr>
              <a:t>chrámy, obytné domy, 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lázně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vítězné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oblouky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silnice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knihovny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3000" dirty="0">
                <a:latin typeface="Times New Roman" pitchFamily="18" charset="0"/>
                <a:cs typeface="Times New Roman" pitchFamily="18" charset="0"/>
              </a:rPr>
              <a:t>divadlá – amfiteátre</a:t>
            </a:r>
          </a:p>
          <a:p>
            <a:endParaRPr lang="sk-SK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města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byla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plánována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>
                <a:latin typeface="Times New Roman" pitchFamily="18" charset="0"/>
                <a:cs typeface="Times New Roman" pitchFamily="18" charset="0"/>
              </a:rPr>
              <a:t>s 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pravidelnými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ulicemi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>
                <a:latin typeface="Times New Roman" pitchFamily="18" charset="0"/>
                <a:cs typeface="Times New Roman" pitchFamily="18" charset="0"/>
              </a:rPr>
              <a:t>a 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kanalizací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zachováno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město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>
                <a:latin typeface="Times New Roman" pitchFamily="18" charset="0"/>
                <a:cs typeface="Times New Roman" pitchFamily="18" charset="0"/>
              </a:rPr>
              <a:t>Pompeje</a:t>
            </a:r>
          </a:p>
          <a:p>
            <a:endParaRPr lang="sk-SK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Limes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Romanus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opevněná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hranice 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mezi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Ř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ímskou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ř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íši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>
                <a:latin typeface="Times New Roman" pitchFamily="18" charset="0"/>
                <a:cs typeface="Times New Roman" pitchFamily="18" charset="0"/>
              </a:rPr>
              <a:t>a barbarským 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světem</a:t>
            </a:r>
          </a:p>
          <a:p>
            <a:endParaRPr lang="sk-SK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k-SK" sz="3000" dirty="0">
                <a:latin typeface="Times New Roman" pitchFamily="18" charset="0"/>
                <a:cs typeface="Times New Roman" pitchFamily="18" charset="0"/>
              </a:rPr>
              <a:t>zachované fresky, mozaiky, sochy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http://upload.wikimedia.org/wikipedia/commons/6/67/Retiarius_vs_secutor_from_Borghese_mosa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4664"/>
            <a:ext cx="7363559" cy="6129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bdĺžnik 2"/>
          <p:cNvSpPr/>
          <p:nvPr/>
        </p:nvSpPr>
        <p:spPr>
          <a:xfrm>
            <a:off x="467544" y="908720"/>
            <a:ext cx="828092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sz="3900" b="1" dirty="0" smtClean="0">
                <a:latin typeface="Times New Roman" pitchFamily="18" charset="0"/>
                <a:cs typeface="Times New Roman" pitchFamily="18" charset="0"/>
              </a:rPr>
              <a:t>Zábava a </a:t>
            </a:r>
            <a:r>
              <a:rPr lang="cs-CZ" sz="3900" b="1" dirty="0" smtClean="0">
                <a:latin typeface="Times New Roman" pitchFamily="18" charset="0"/>
                <a:cs typeface="Times New Roman" pitchFamily="18" charset="0"/>
              </a:rPr>
              <a:t>volný</a:t>
            </a:r>
            <a:r>
              <a:rPr lang="sk-SK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900" b="1" dirty="0" smtClean="0">
                <a:latin typeface="Times New Roman" pitchFamily="18" charset="0"/>
                <a:cs typeface="Times New Roman" pitchFamily="18" charset="0"/>
              </a:rPr>
              <a:t>čas</a:t>
            </a:r>
            <a:r>
              <a:rPr lang="sk-SK" sz="39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endParaRPr lang="sk-SK" sz="3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sk-SK" sz="3900" dirty="0" smtClean="0">
                <a:latin typeface="Times New Roman" pitchFamily="18" charset="0"/>
                <a:cs typeface="Times New Roman" pitchFamily="18" charset="0"/>
              </a:rPr>
              <a:t>návšteva divadla, </a:t>
            </a:r>
            <a:r>
              <a:rPr lang="cs-CZ" sz="3900" dirty="0" smtClean="0">
                <a:latin typeface="Times New Roman" pitchFamily="18" charset="0"/>
                <a:cs typeface="Times New Roman" pitchFamily="18" charset="0"/>
              </a:rPr>
              <a:t>lázní</a:t>
            </a:r>
            <a:endParaRPr lang="cs-CZ" sz="3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sk-SK" sz="3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3900" dirty="0" smtClean="0">
                <a:latin typeface="Times New Roman" pitchFamily="18" charset="0"/>
                <a:cs typeface="Times New Roman" pitchFamily="18" charset="0"/>
              </a:rPr>
              <a:t>gladiátorské</a:t>
            </a:r>
            <a:r>
              <a:rPr lang="sk-SK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900" dirty="0" smtClean="0">
                <a:latin typeface="Times New Roman" pitchFamily="18" charset="0"/>
                <a:cs typeface="Times New Roman" pitchFamily="18" charset="0"/>
              </a:rPr>
              <a:t>zápasy, </a:t>
            </a:r>
            <a:r>
              <a:rPr lang="sk-SK" sz="3900" dirty="0" smtClean="0">
                <a:latin typeface="Times New Roman" pitchFamily="18" charset="0"/>
                <a:cs typeface="Times New Roman" pitchFamily="18" charset="0"/>
              </a:rPr>
              <a:t>závody</a:t>
            </a:r>
            <a:r>
              <a:rPr lang="sk-SK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900" dirty="0" smtClean="0">
                <a:latin typeface="Times New Roman" pitchFamily="18" charset="0"/>
                <a:cs typeface="Times New Roman" pitchFamily="18" charset="0"/>
              </a:rPr>
              <a:t>vozů</a:t>
            </a:r>
          </a:p>
          <a:p>
            <a:endParaRPr lang="sk-SK" sz="3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3900" dirty="0" smtClean="0">
                <a:latin typeface="Times New Roman" pitchFamily="18" charset="0"/>
                <a:cs typeface="Times New Roman" pitchFamily="18" charset="0"/>
              </a:rPr>
              <a:t>- autor </a:t>
            </a:r>
            <a:r>
              <a:rPr lang="cs-CZ" sz="3900" dirty="0" smtClean="0">
                <a:latin typeface="Times New Roman" pitchFamily="18" charset="0"/>
                <a:cs typeface="Times New Roman" pitchFamily="18" charset="0"/>
              </a:rPr>
              <a:t>divadelních</a:t>
            </a:r>
            <a:r>
              <a:rPr lang="sk-SK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900" dirty="0" smtClean="0">
                <a:latin typeface="Times New Roman" pitchFamily="18" charset="0"/>
                <a:cs typeface="Times New Roman" pitchFamily="18" charset="0"/>
              </a:rPr>
              <a:t>her</a:t>
            </a:r>
            <a:r>
              <a:rPr lang="sk-SK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900" dirty="0" smtClean="0">
                <a:latin typeface="Times New Roman" pitchFamily="18" charset="0"/>
                <a:cs typeface="Times New Roman" pitchFamily="18" charset="0"/>
              </a:rPr>
              <a:t>- Vergílius</a:t>
            </a:r>
            <a:endParaRPr lang="sk-SK" sz="3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cs-CZ" dirty="0" smtClean="0"/>
              <a:t>Instrukce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54461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 smtClean="0"/>
              <a:t>Dobrý den žáci,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na dnešní hodině budeme pokračovat v římské kultuře. Vše důležité je součástí prezentace. </a:t>
            </a:r>
          </a:p>
          <a:p>
            <a:pPr marL="0" indent="0">
              <a:buNone/>
            </a:pPr>
            <a:r>
              <a:rPr lang="cs-CZ" dirty="0" smtClean="0"/>
              <a:t>V rámci prezentace se zaměříte: </a:t>
            </a:r>
          </a:p>
          <a:p>
            <a:pPr>
              <a:buFontTx/>
              <a:buChar char="-"/>
            </a:pPr>
            <a:r>
              <a:rPr lang="cs-CZ" dirty="0" smtClean="0"/>
              <a:t>náboženství, </a:t>
            </a:r>
          </a:p>
          <a:p>
            <a:pPr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zdělávání, </a:t>
            </a:r>
          </a:p>
          <a:p>
            <a:pPr>
              <a:buFontTx/>
              <a:buChar char="-"/>
            </a:pPr>
            <a:r>
              <a:rPr lang="cs-CZ" dirty="0" smtClean="0"/>
              <a:t> zábava a volný čas, </a:t>
            </a:r>
          </a:p>
          <a:p>
            <a:pPr>
              <a:buFontTx/>
              <a:buChar char="-"/>
            </a:pPr>
            <a:r>
              <a:rPr lang="cs-CZ" dirty="0" smtClean="0"/>
              <a:t>Architektura a umění se podíváte jenom na obrazovou přílohu, kdo by to ještě neuměl, tak se zaměří i na tento snímek.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Tyto snímky si přečtěte a napište si z nich výpis do sešitů, na základě toho na co se máte zaměřit. Součástí prezentace, je i obrazová příloha, která vám lépe představí kulturu starověkého Říma.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52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http://www.crystalinks.com/greekgodsb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9144000" cy="397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http://www.imperium-romanum.info/wiki/images/thumb/1/1a/Iuppiter.jpg/440px-Iuppi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76056" cy="5591176"/>
          </a:xfrm>
          <a:prstGeom prst="rect">
            <a:avLst/>
          </a:prstGeom>
          <a:noFill/>
        </p:spPr>
      </p:pic>
      <p:sp>
        <p:nvSpPr>
          <p:cNvPr id="8196" name="AutoShape 4" descr="data:image/jpeg;base64,/9j/4AAQSkZJRgABAQAAAQABAAD/2wCEAAkGBxQSEhUUEhQVFBQXFRcXFxcUGBcXGBwXFRcXGBcXFxcYHCggGBolHBcXITEhJSkrLi4uFx8zODMsNygtLiwBCgoKDg0OGxAQGywkICYtLCw0LCwsLCwsNDQ1LCwsLCwsLCwsLCwsLCwsLCwsLCwsLCwsLCwsLCwsLCwsLCwsLP/AABEIAOEA4AMBIgACEQEDEQH/xAAcAAACAgMBAQAAAAAAAAAAAAAAAQUGAgQHAwj/xABGEAABBAADBQUEBgYJAwUAAAABAAIDEQQSIQUGMUFREyJhcaEHMoGRQlKxwdHwFCNykrLhMzRUYnOTotLxFRdTFmSjwuL/xAAaAQABBQEAAAAAAAAAAAAAAAAAAQIDBAUG/8QAMxEAAgEDAwIDBwMDBQAAAAAAAAECAwQREiExBUETIlEjMmFxobHBgZHwFEJSFTPR4fH/2gAMAwEAAhEDEQA/AKynSSF1JzQIQhAAvV0ByB/IuLfIgA+od6FZT4bK1rgba4cejhxaeh+4qS2JF2sU8XPKJWftRmj/AKXH5KGpUUY6lxnf7fQkhDMtLIiKIuNDxPyBJ9AsFJ7AZmxEbfrZm/vMc0epUcQnqXncfgn9/wDga4+VP4v8GISpZJEp4wSSypIJQBJNCAFSadLe2VsiXEvyQszEangAB4k6BNlJRWXshUnJ4RHoUtj9gTwi3tAF5dHA2ScoocTrp4qPmw7mGntc09HAg+qZCrCfutMdKnKPvI8UJp0pBgkk0JQEhMISAY0ik0IFEhNCBD0pOkUmgUxRSdJoAmN3miXPh3cJG2w9JGAkfMWPksd3JexxcefTvGN/k+2H7fRR2FnMb2vbxa4OHm039yue2NkYV8gxL8S2Fkga8NNZjYvu69K5Hgs65nGlJqfuzX1/7X2LlGLqJOPMX9CAx0P6JjQeTJWvHkHWfsK8N5cB2OIkb9EuLmHq1xsV+eSu+9GOwzAycwDEEgBpOYDXXvEtLfQm1Sdu7ckxbmueyNgaCGhlk69XE97w0CgsbipWlGSjsk039v58SS4pRpxkm++UiKSpZIWwZ5ighOkUgQQRSdIQBI7D2Q7EvLQQ0NGZzjZoXQoDiSeAXX9m4AxNa1lODW0491gHLRjW66Dnquf7nYiXs+zgZb85Je+xFGA3RxyjvOPQ+HQqzswWKbhgyOU53ZnPmAPvOJIyx0b5DXSly3U7qc6zpvhfzJuWVFRpqXdnttiNrXhwc4ubq1tZg1zQ7K94vgM1/JcZ3p2tIx8TJZnyy53OkdRDXNJpoa08KHyV+30lx+FwUP68OxM0zYnyFoAp5tpoim8ADp1XMtqunhxbP0xxlDXgF5ByloonLYFgUNKpV7dtNSX6FqcU1hknFM115TdHKdCKI4gg8ws1oYTbDJ5pMseTMS/TgeAJUgurt6viU1Luc9Xp+HNxFSE0KciFSSySSAIoTQgBUhCEAeySaKSCiRSaKSgFJNbRutevNNNI0hU8F4wA/SdllgrNFY+Xeb6aKjK3+zvFgSyQnhIzTzb/ACJ+Srm2MJ2U8kf1XGvI6j0NLKtPZXVSl2fmX5L1x56EKnpszSpKlklS1igJJZIpAgkAJoCBSawW8s0UmFiw/uXUjC2g5zswcXSVoOHj9i6nNjhh8MJZnhrWxjNktwvQEDS3a6Bck3ew+edgLHPaLLmtNGhrq7kF0QY5ks7IgA5jcr35P6OMMB7NpJ94l3QLkup0Y0q2zznf6m9Z1PEp8cbFT3qwck0TJpI54u+JQ1r5XFhLhkL2vGQ0KsAirXON9cRLJIQ85uy7uYA1Vk2el2uz7d2o2Qsym+0kdG1wP0WtIkcHdGjPqOlLlm8eCErnkzkObcWIa46kwlgjoAG8zRmDqIs6qC3l2LEiH3ThORzzwJAHXS7/AD4KfpeeFa0NaGVlAFUQdPMc16rrbeKjSikc9cScqjbFSEwEKchMShMhFIARSTKKSgJCdISAegQikUgUEJhCAEUFCEAbux8Z2M0cn1XAny4O9LVg9o2DyzMlHCRtfFuo9D6KphXbaUTsXs2J7NXxGiBqTk7pGnOtVlX/ALKvSr/HS/1/jL9r7SlOl8MopCF7YrCvjOWRrmGrpwINHwK8lqJprKKDXZipFJpUlEBCadIFN3Zm0exzdzPnytIvKMl24WDeuilYtkGGMgGRkdumme39VG7unsoQ8nNlBPLUgnQKU3T3IE0YmxBLWHVjBoXD6xPIKH9oOw8S0MaA2RjnVFGxz2gMAFukc7RrQAOJ4+a5fqjpSq+R79/Q3LFTUMSW3YrWJa7E98iRwZGyONuHPuFrQSA02aonXqDxUXvFsaYn9KDW0+MODQ+3sAAGV+ai54HGrU7sfdfFzSmFgyM7tvIIY0AGnN4F3MCvmrdifZ/JIYoAQ2PO6SaY6vdfBrB5nS+GvxoRmosus5xuDFLi8RHCwUwkZ+Bpt95wJ4GuS69P7OYiO5LID/eDXD7lZ9nbIiwzGsgY2NjdMrRQPn1PiVvzP0Uz6jVjhQbSK7tacsto5li/Z9I0EtmY49C0t9dVVMdgnwuLXij8x8CuzTy8lWN5NkiVhPMag+K0Lbq0tWJ7oqVbCOPLsznCRQDd+BII6Eck10EWpLKMprDwzEoWVJUlEEULKkqQIehCVLIrEoFYUhOkIASAmgIAAum7LnM+Fystts0ZhoyOz6AyvOVzqrj15rmYVu2PtpzMPHFh4e2kzU4SOqNuZx7xHTXXQnRY3WYZpRl6M0OnS87XqiIxezZMkr5Hve9uVwMoF1ZDm5muIJocq95QwNqS3x2bNh8TFnMQztLc0TS1urtQ4cTx9F7YzdefDstwDmjiWWaHIkEDTxUXS7lR9nJ88Et/QbSnFfMh01kQlS3TKEpjdXZYxOJjjd7nvP8A2W6kfHQfFRTW3oNT4Loe6e6MkQM0snZPcwhrQLcA6jbuh04f8Kpe3Co0m84fYntqTqTW2xenAaACgBQA4UEOYCNVjhXW2/zonPJQXGVJZZ0MYiZEE3NWd6LxkkTXsgXISPAUHtPbLY/eNC6WO3trCJhPGuS41t/bkuLkIo0D3Wjjon06bkhW8M7JFMHag2tbak9sNKH9n2DL8Gx73Pa/vAh391xA468KWxtnMAQBdpI7SwDRy1z6xkzeR73xFD71uL22ru0cO04p7zmLvdrTKdDZ6rzXX9NqqdLCfBhXtPTUz6mNITQtApiSWSECHoQsVkSlSQUVIQnSUBITQAkASya4jgS3xaSD8whFJJRUlhrYWLcXlFx3zLpcBDi47MkRjlHmw08fnortsfFMxMMcraLXsDh8RqD9iqG5rxNhZoD9Ekj9l4P3j1UPu5t1+DcWH3MxtvQ3qR8VyVSxm5zjDmD4+DN+NzHTFy/u+5dNq7iQS25lxO/u6t/dPD4Uqrj9wsQyywslHgcp+R09V0fZ21GSsBDr0TbKDIBehRR6pXpYi3n5jalnTnvj9ikez/ZYjfJNM2nRkNYHDg4iy6utVXmpraO1HSFxa7LG3i/n5NUvtsMoWfANHM87XLt7d6WNkbCz+jFl1c65fNQXNeVzUcmS0aSpRUUX3ZG2h2TWiy4deNXoSpFwkkrTK3mT9y5x7L9omfGTyPNtbG0BvK3OOU+dA/NdNmlkfo0UDzKp1I6XuWEZTMfxbqOSh8e2etB6qbmlcOC0/wBJJOuibncMbHPto7GxMn6tjMjep4amyaCmcPsoYSEeXee7Qk+Hgp+afWrVa27KySS5ZHdmxuYt4A1wFqdTb2GtINjbRyyuZ9F3eb58wp/ERZhmPn8Vzj/qZfnmYMrWOpnIUB6q1bL3jZPAHNPgRerXDiCiaaeUHKIzfuTtMM9rQT3T81UYnAtBHAgeq6hHsjtsO4H6RzDwv+a5ti8IYXmMiiNQPAk8PC/tW50ask3D1M3qMG4qXoeVIpZJALoTIEhMpJBDMoTIQgUVIQgIAKRSE0AJCYTpAFg3GxnZ4poPuyAsPmdW+oA+K8N7cH2eJeOTu8Pjx9R6qKglLHNcOLXBw8wbCuO/cQkjhxDeDgL8nCx6rKrvwbyFTtJaX+C9S9pbyj6blY2ftSSE21xocltYbf17ZB20TWAH3i5x+wV6qHQQnXXTKVd6uGFC9nTWHuixb172B0BkY8U7QOB9B4rnGDwL53F7yWtJuzxP7I+9Tb9nRFwcY2WOGg+zgtoBQ23SY03mTyiWr1BtYgsMs/syjZE+RrQGjKCepo1qefFdCO02WADZ8FzncbAPlxHddlDWkuPUHQN+JI+S6lDA1lNaxoriar7tVk9XpKNfy+iLljNypeY08RjCBoCfIFaELzK7QEeYIVhdIOoWvJLlGtA8yVmRg+S22uCqbXlDHcx4qt7VxQDSW0LuyfBX3FYWE2SM55m/uVR3nxEbG6RA1dWL9FPD3hr4KRjMcXMdmdeasvKq5o3QPZEE6NfIXHy90H0UVPM7ES9PLk0KYYwAADgNAtywtVUUnJbYwZ93XcMKPPJ2/Zg7g4V4cKXM/aZkjnhdzcXR/AjMPUAfFX7YuILsOxx5xtPzGqp2++yGymN8lkCQDnoHAtB+ZB+CyLap4NdfBlypDxKb+JTUJj7CQfMGj6oXapprKOcaw8CpJZISiGSSypCBTFATTQIKkJpIAEITQAK77KP6Ts58fF0dgfxN/PgqSrRuHiqmdGeEjPVuv2Ws3qlNyt3JcxxL9i5YyxVw+HsVekqW9trC9lPIzo4keTtR9tfBaSu0aiqU1Nd1krVIaJOL7Cpb2z9kTTECONxBPvUQ0eJdwAUtuNsxk+I/WC2MGYg8CbAAPhrfwV72/iiwNZFWZzg0dAOZ8gs+86j4E9EVllu3tPEjqb2NbYGxhg2FrXAvdWd5HTg1rb0aPHivbFYmWwGzNHh2YP8A9lAY574jbpb66UobHbWdlsHwsLAqSlVlqlyzWhFQSSLnjpXM715mnrwB6eR5Fa2H2jmBFmroh30T0PTwPBRO6m1u1uGTUFp49Of4/NaOKdJDncwZnwuDZW83wH3XAcyG355VFp7dx5O4xrmHONRVO8PMKF2uBMw5Hhr60B1afiOHnqpvA4oPaKIII7juOh+iTz8FEY3ZQN6ZTZPd5HrXQ+vmiL9RGvQ57g8JJHM8SMLSBz4aniDwI04hSAUltHHsa8wPDqAHfdVBxHEV9FaU8BYacKP51B5hdJ02vBw0dzJvaUtWvsdL3OxQfhYxzZbD8Dp6UtffAXh5AOIaSOtjUKt7m7R7OQxn3X/aP5fYr7iMEHgE6hYN/QdK6fx3NK2qqdFfschxQqaZvSS/3mtf9risKXpj3XisV/jV8AxgWFLqbNvwIZ9DEuV7WXzMUUskUrJAMpJoQAkUmhACQmmjICQEJ0lAFs7NxJilZIPouB+HP0WuArFuxutJijmPchB1ceJ6hg5+ahrShGD18ElKMnJaeSQ3u2NJNPG6BheXto14agk8ANTqVubL9nw44iTX6sf3uI1+A+KvOCgbG1rGcGgAXqaArUrzx2LEY0Bc4mmtHElcqr6rSpKlCWy79zcdtCdTXJEZh9kQYVtxMDboOcSSSL5k+NLT2hiWtcHVryK2dtY8RQySSkZWNJd0zVoxvVaWzGCeKKQcHta4X0cAVQnVlN65PLLMYKK0pFA387SSQNZma2iSda01pUNmPe01mJHRdp3sw4MkYH1q+BBC4pvNhuwxDuQJPz/Oqt0pZgsDWtyy7obRAxUJLveeGfv93710zacXZzMkrj+qf0IOrD89PiVwPYG0bxuF6DERerwPvX0ZtannIfpNFeYUVTMZrPcc+CoscMJOIT/V5yXQHk1/F8JPLq34joprH4Lto8pJbK0Wxw0+fUdQtOWMvjewAGWF4ezNwJF0D4EWPit3Zm3IZ4w+LK4j6OY213Nr28WkcCCieVuNW5Tds4Q5gXjvlrQ4HrlAPqtGSeZzGRBrXhl1oRIR9UHga6cVbdoQPkm7R7Y8tBoEd6Vz14rVx2zAWEg1l72gvQcdDx0+xOpVXCSa5ElFSWGVvDTEEObYIPxBB4EdV1zYON7fDNcONUfMLmW7eKZtDO17CJWWXTNLWtyfRLweJ9Vb/ZzjGhszC4FjXAg3prYP2WtK9rRuaOriUefkynQpSo1HHsyi7WgyYzECjRcDfUgU6v8ASvGl13bODwhHaYmNtN+nR4OPVuos0oj/AKVs2V4axrg40BlMgGo53wVi16nTp0lCWcoir2c5zconOaQtnabGRzywh3fjeQWEGw3i05qpwIrhzWuFsU6kakdUeDOnBweJCQmE6UhGYhOk0IFEhNCBAAQmpfd3YT8XJlbo0VnfyA+89AmTnGEXKWyHRg5PCPfc/YP6VNTr7JmryPRoPU/Za6rI9rAGNAa0CgBoAByC1cNhYsHDkjFDmeZPUnqomHaOcl3K9FyfUL1154jwb1rbqnHfksUT9FpvBL6b73N3QdB0WcDiG+J1/koLePbYwkeRvexEnujpegJ6C1mtFpFT9q23AQ3CQ26iM+XUufyaOp5q3bmRPjweHbK3LI2IBzTxBFij8KUTsLBQQHNT8RiTeZ4YXUTxDdNB48SrHDK76THMvgHVdda5Jz40oXPchtvjUu+qQfVcu9oWCDpHCuItvmPx1XTd5zUbvJc+3wbYjdzI18wFZt3wRy5Oc7LZkmjf9SRjv3XA/cvorEGiHgnXK4dNONea+fY3d4iuZ+1dr3Z2gJ8FGXnUNyk+LNPUUnXC4YsTy3g2mzDv7Qu1ePs8FyHb87RiXTQFzcxs5HFrgeZ06q9b5TRPFOdWUG8oDteV6ivVUfYG70+KkIiizHiSSAAL4uJ4J1PaIhY9296p4XsGJL3Ruo3IKcGu+m130m6rr02C7oNe9ofJQexdh9lhmQ4jI/KKLcuYAEmuI1q6vRXDExU1jegH3KtKScthxx3/ANdnCOfhmYaFrYnOYQL72UkEnxPH4q47l7zRzxucImwuDgCGAEHS70aPVcY27iM2NxLhqDPJXlmK6p7OHSswmjHC3ki2kZgQKI0sjxVurGKhkjXJccdiIsSGtd2uVrg6mZ2AkajMW1Y8LWWN22W6gHTpfyWhPi8QPoZvAAqlb2b0SRW2SOaPxaaHlZ/BV4RcthzwV/enb3abUkdDbhII4y17S0tyu5WddBx/vFSpCpmxZxNjA5wsnMQTxBAsHz0V1pdP0+OmmzHvXma+R5hNATWgURIATQgBIpNFIAF1/Y8UeDw7Wg61mceZcRqT+eAC5CFdMPt1phzPLS7hR04aLG6zr8OOOM/+Gj05R1vPIt6d4XO7kdknTTla2d1m24NdqWtzEfID1Poqltja4uwBfJrdfiaU17M8S8yzdo1wL2tLCWkA5c1gH4hc7pSRrZyT29G8zcP+qj70x5DWieFgcT4LQ3f3Tc6QYnGuLn3YiJ0B5GQ8z/dGgW/g8JF+nSvIbnawEOrUF3Ei+fK/FTomcf6NmY/WdoPmfuCbkU2yaADRQ6AUtPEeQ+eqwkhl+nML+qxl18SfuWvLAOZkcR9Z9D91gr5qPVhjtOxobchzNrqud72j6PR/oQupStzNHmVyvfOSpXDwv5fkq1Se5G0c7w4tx8/vXRfZ9H2rJoC4gEB7SDRB91xH+j5KhRDwVv3CxfZYgE8HNc3T4EeoU9R5jgRckh/2/ndMM8jHRhwN94EtvXu1oa8V0HYmxYsMwthZlBNnUknzNrzbtMdD6D717t2iDxafnXqq0ptrA43mxFzg0DQ8Trw5rDefaAggmmJ0ZGa86oD50t3Zzbbmqs3CzenVct9uW8QDG4Rh1sOkrqPdb8Lv/hMpR1y0jnsjlGFdmcXHiST819BbM7kUbdRlY0fJoC+eMG8ALpGE3gi7NpzZnZBmJdoDWt6jW+VK/Xg5YIk8Fw2/tMRMzl4aAebso+AGpK45t3bMs73do9z22aBJIHkCs96No9q8ag1w4Ghy1sm/koBzipKNPQsiS3LDufgi6UyfRYCPG3D8LV1Va3Iw7gx7zwcQB45bs/M18CrNS3rVYpoxrp5qM8kITpWiqJNJNAoJhCAgAWMkQcKKzQmziprTLgWMnF5RKbA2WGua862CLPjwPp6q24DENjfbtAGmvNVPZGPyjI7hyPQqcZiWkUeK469tpUaji+PwdDb1lUhk9Ny8X22IxMjq4M49CXfgrBtHeWOPQEvd9Vv50VcwWHYxz3NOUSBgcBpbmZq1HKiPkrRhdksLQSAOegF/G1VkidPcgZd5JnmooK/aJPo1eb48fJoQ1gPU5PTirh2bGCgNPjr5hqxbOOTSPJh/BRPCHIi9nYR8cREhDnZrsXzA6rku+0l4iTwFei7ZiRbLqlxXfjBFj5HXZcTfhw/FWaBHIpIdqpzdyKR80bYwS8vFV9vkOKh4Ieq6r7LNntax89W8uyNJ5AAE15kj91WKsoQWRqTbLlHseuL3fD/lZs2OxxA79DU68fBbrZVuQcL5lUsj8HhtLFCGJzwBYFNHidAPL7l8sb4bUOIxL3Ekizr11JJ+JJPxX0tvSHOhdkskMkIA+tkOVfKkMRe+mguJNAAEkk6AADiVes47NjJsxa4dSjtfH5hWPb+5mJwTI34iLIJBbaIdR45XVwd4KvSwVwVxDMnln+Sk9jbIfiX02wwe87kPAdSsNi7GfiX03Ro95x4D8T4LpOz8C2FgYwU0fO+ZPirVtbuo8y4K1xcKmsR5MsJhmxsaxgprRQC9ghAWvjCMhvLyeLU0UmnDRIpZUhGQFSdICyAQKYpgLKkAJMhgQW5BKXCideRWrSzYaNhVbq3jXhh89iehVdKWexLbr4d78WwSWWNa51WaJFUD87+C6iZOgA8yqJuu4GRsngQaVrfjn3lEb/OgVyVaEk9L7G9CSaybErupHyP4rXmkABcXU0cTWnqU4oZHnvODW+I1+2k8fsxs8boy94adLBAPjxFUmRoyfKHOaR5bQnLWijoAL8zw0XJ99MXedhPG3mhzPujyGvoup43Y0rg4Ryhl9nXdBDezNiv+VVNv7gz4h1unZVENAZwaSTV5u9VqxGGOxHqORYc6rtW4kBZg4+77wL+X0ia9KVJxvs2ni92aKQ/VIcw/eFfN2Wysw8cczcj2DLqRRDdAQRodKTK8W1sPjJE9DZIBFfJSdafBRuz/AH9VK0q6WBxqSRXytQmy90cFh534hmHDZnkkuNmieJYDoy/BWVtJyNFKZSaWwwru+mx247CSQ6ZiLYej26hfNW1tnSQSGOVhY9p1B+0dR4r6rkj5t/kVXN+d3Isdh3Nc0CVoJY4DUGuFqxbVseVjJx7nKd1S39GYG1peavrXZvx4KYVIwAlwWKEbhYeWggcHNcaa5v56hXsNXTW9RSht2Ma4puM/medJgL1LUlNkgwagCuGz9w5JYmSCVgD2h1Fp0sXSqIC7fsVlYeEdImfwhUuoXE6UVoZbs6Majeoo/wD25k/87P3Xfish7OX/APnb+4fxXQkllPqNx/l9EXv6Oj6HPx7Onf2hv+Wf9yP+3Tv7QP8ALP8AuXQFi5NfUbj/AC+iFVnR9PuUIezs/wBoH+Wf96zHs7/9x/8AF/8AtXoBQ2B2nO7FyQSQVEBmjlaSQRQ9+xQN5gACeCT/AFG4/wAvohf6Ol6EFH7PBeuIJHhHR+ZcVYcDu1h4gAI2urW3jMb63/JStLKlHO8rT96Q+NvTjwjxGGbdgNHkKWXY+K9QElDqfJJpR4nD+PovOXC8y4/ILZKxl4FN1sXSjQjjqgSTY6LY7AVxPwK8XWKJ5ALYY60xVHwOdNGnJs1tnM9xuumlXwP54LyGyWEe8/XyP3KRmUBu1jMa507MXG0NYRklYKY4OLtG3qabks9SeiXWxNKNobNa3QPkAPiNPKxopEcKtx8dPwXlfBbAHApilljnHBh2NG9fmPwWVX1/PwWZWKdkTACEVSidq4JkMU0zAc7Y3vBcXEW1pIsXVKbrRRe839UxP+BL/AU5JZEOD4bEQ7RfC90kWGnhJL2yktY9l5v1TqOoI9w60TRKnopA4BzTbTqCOY6hcmmcrRu/vbVR4g6cGyVw8H+Hit6zqKGYvgz7qk5LMS6JEJseCAQQQdQRqCEFaWTNNZdx2b/Qxf4bP4QmhZfVvdj+pf6f/d+n5PcJJoWGaQBJCEjAaGc0IR3Qo0IQlQgc0IQlARWEvA/FCEjFRqO+j5BbDOCEKFe8SvgTk/oFCE5jGajuK9ouCEJkOR7PV3BeaaE9jUerVF71f1PE/wCBL/AUIT1yNPkmVeTuCELVIzo25P8AVGeb/wCMqdKELap+6jErf7j+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8198" name="AutoShape 6" descr="data:image/jpeg;base64,/9j/4AAQSkZJRgABAQAAAQABAAD/2wCEAAkGBxQSEhUUEhQVFBQXFRcXFxcUGBcXGBwXFRcXGBcXFxcYHCggGBolHBcXITEhJSkrLi4uFx8zODMsNygtLiwBCgoKDg0OGxAQGywkICYtLCw0LCwsLCwsNDQ1LCwsLCwsLCwsLCwsLCwsLCwsLCwsLCwsLCwsLCwsLCwsLCwsLP/AABEIAOEA4AMBIgACEQEDEQH/xAAcAAACAgMBAQAAAAAAAAAAAAAAAQUGAgQHAwj/xABGEAABBAADBQUEBgYJAwUAAAABAAIDEQQSIQUGMUFREyJhcaEHMoGRQlKxwdHwFCNykrLhMzRUYnOTotLxFRdTFmSjwuL/xAAaAQABBQEAAAAAAAAAAAAAAAAAAQIDBAUG/8QAMxEAAgEDAwIDBwMDBQAAAAAAAAECAwQREiExBUETIlEjMmFxobHBgZHwFEJSFTPR4fH/2gAMAwEAAhEDEQA/AKynSSF1JzQIQhAAvV0ByB/IuLfIgA+od6FZT4bK1rgba4cejhxaeh+4qS2JF2sU8XPKJWftRmj/AKXH5KGpUUY6lxnf7fQkhDMtLIiKIuNDxPyBJ9AsFJ7AZmxEbfrZm/vMc0epUcQnqXncfgn9/wDga4+VP4v8GISpZJEp4wSSypIJQBJNCAFSadLe2VsiXEvyQszEangAB4k6BNlJRWXshUnJ4RHoUtj9gTwi3tAF5dHA2ScoocTrp4qPmw7mGntc09HAg+qZCrCfutMdKnKPvI8UJp0pBgkk0JQEhMISAY0ik0IFEhNCBD0pOkUmgUxRSdJoAmN3miXPh3cJG2w9JGAkfMWPksd3JexxcefTvGN/k+2H7fRR2FnMb2vbxa4OHm039yue2NkYV8gxL8S2Fkga8NNZjYvu69K5Hgs65nGlJqfuzX1/7X2LlGLqJOPMX9CAx0P6JjQeTJWvHkHWfsK8N5cB2OIkb9EuLmHq1xsV+eSu+9GOwzAycwDEEgBpOYDXXvEtLfQm1Sdu7ckxbmueyNgaCGhlk69XE97w0CgsbipWlGSjsk039v58SS4pRpxkm++UiKSpZIWwZ5ighOkUgQQRSdIQBI7D2Q7EvLQQ0NGZzjZoXQoDiSeAXX9m4AxNa1lODW0491gHLRjW66Dnquf7nYiXs+zgZb85Je+xFGA3RxyjvOPQ+HQqzswWKbhgyOU53ZnPmAPvOJIyx0b5DXSly3U7qc6zpvhfzJuWVFRpqXdnttiNrXhwc4ubq1tZg1zQ7K94vgM1/JcZ3p2tIx8TJZnyy53OkdRDXNJpoa08KHyV+30lx+FwUP68OxM0zYnyFoAp5tpoim8ADp1XMtqunhxbP0xxlDXgF5ByloonLYFgUNKpV7dtNSX6FqcU1hknFM115TdHKdCKI4gg8ws1oYTbDJ5pMseTMS/TgeAJUgurt6viU1Luc9Xp+HNxFSE0KciFSSySSAIoTQgBUhCEAeySaKSCiRSaKSgFJNbRutevNNNI0hU8F4wA/SdllgrNFY+Xeb6aKjK3+zvFgSyQnhIzTzb/ACJ+Srm2MJ2U8kf1XGvI6j0NLKtPZXVSl2fmX5L1x56EKnpszSpKlklS1igJJZIpAgkAJoCBSawW8s0UmFiw/uXUjC2g5zswcXSVoOHj9i6nNjhh8MJZnhrWxjNktwvQEDS3a6Bck3ew+edgLHPaLLmtNGhrq7kF0QY5ks7IgA5jcr35P6OMMB7NpJ94l3QLkup0Y0q2zznf6m9Z1PEp8cbFT3qwck0TJpI54u+JQ1r5XFhLhkL2vGQ0KsAirXON9cRLJIQ85uy7uYA1Vk2el2uz7d2o2Qsym+0kdG1wP0WtIkcHdGjPqOlLlm8eCErnkzkObcWIa46kwlgjoAG8zRmDqIs6qC3l2LEiH3ThORzzwJAHXS7/AD4KfpeeFa0NaGVlAFUQdPMc16rrbeKjSikc9cScqjbFSEwEKchMShMhFIARSTKKSgJCdISAegQikUgUEJhCAEUFCEAbux8Z2M0cn1XAny4O9LVg9o2DyzMlHCRtfFuo9D6KphXbaUTsXs2J7NXxGiBqTk7pGnOtVlX/ALKvSr/HS/1/jL9r7SlOl8MopCF7YrCvjOWRrmGrpwINHwK8lqJprKKDXZipFJpUlEBCadIFN3Zm0exzdzPnytIvKMl24WDeuilYtkGGMgGRkdumme39VG7unsoQ8nNlBPLUgnQKU3T3IE0YmxBLWHVjBoXD6xPIKH9oOw8S0MaA2RjnVFGxz2gMAFukc7RrQAOJ4+a5fqjpSq+R79/Q3LFTUMSW3YrWJa7E98iRwZGyONuHPuFrQSA02aonXqDxUXvFsaYn9KDW0+MODQ+3sAAGV+ai54HGrU7sfdfFzSmFgyM7tvIIY0AGnN4F3MCvmrdifZ/JIYoAQ2PO6SaY6vdfBrB5nS+GvxoRmosus5xuDFLi8RHCwUwkZ+Bpt95wJ4GuS69P7OYiO5LID/eDXD7lZ9nbIiwzGsgY2NjdMrRQPn1PiVvzP0Uz6jVjhQbSK7tacsto5li/Z9I0EtmY49C0t9dVVMdgnwuLXij8x8CuzTy8lWN5NkiVhPMag+K0Lbq0tWJ7oqVbCOPLsznCRQDd+BII6Eck10EWpLKMprDwzEoWVJUlEEULKkqQIehCVLIrEoFYUhOkIASAmgIAAum7LnM+Fystts0ZhoyOz6AyvOVzqrj15rmYVu2PtpzMPHFh4e2kzU4SOqNuZx7xHTXXQnRY3WYZpRl6M0OnS87XqiIxezZMkr5Hve9uVwMoF1ZDm5muIJocq95QwNqS3x2bNh8TFnMQztLc0TS1urtQ4cTx9F7YzdefDstwDmjiWWaHIkEDTxUXS7lR9nJ88Et/QbSnFfMh01kQlS3TKEpjdXZYxOJjjd7nvP8A2W6kfHQfFRTW3oNT4Loe6e6MkQM0snZPcwhrQLcA6jbuh04f8Kpe3Co0m84fYntqTqTW2xenAaACgBQA4UEOYCNVjhXW2/zonPJQXGVJZZ0MYiZEE3NWd6LxkkTXsgXISPAUHtPbLY/eNC6WO3trCJhPGuS41t/bkuLkIo0D3Wjjon06bkhW8M7JFMHag2tbak9sNKH9n2DL8Gx73Pa/vAh391xA468KWxtnMAQBdpI7SwDRy1z6xkzeR73xFD71uL22ru0cO04p7zmLvdrTKdDZ6rzXX9NqqdLCfBhXtPTUz6mNITQtApiSWSECHoQsVkSlSQUVIQnSUBITQAkASya4jgS3xaSD8whFJJRUlhrYWLcXlFx3zLpcBDi47MkRjlHmw08fnortsfFMxMMcraLXsDh8RqD9iqG5rxNhZoD9Ekj9l4P3j1UPu5t1+DcWH3MxtvQ3qR8VyVSxm5zjDmD4+DN+NzHTFy/u+5dNq7iQS25lxO/u6t/dPD4Uqrj9wsQyywslHgcp+R09V0fZ21GSsBDr0TbKDIBehRR6pXpYi3n5jalnTnvj9ikez/ZYjfJNM2nRkNYHDg4iy6utVXmpraO1HSFxa7LG3i/n5NUvtsMoWfANHM87XLt7d6WNkbCz+jFl1c65fNQXNeVzUcmS0aSpRUUX3ZG2h2TWiy4deNXoSpFwkkrTK3mT9y5x7L9omfGTyPNtbG0BvK3OOU+dA/NdNmlkfo0UDzKp1I6XuWEZTMfxbqOSh8e2etB6qbmlcOC0/wBJJOuibncMbHPto7GxMn6tjMjep4amyaCmcPsoYSEeXee7Qk+Hgp+afWrVa27KySS5ZHdmxuYt4A1wFqdTb2GtINjbRyyuZ9F3eb58wp/ERZhmPn8Vzj/qZfnmYMrWOpnIUB6q1bL3jZPAHNPgRerXDiCiaaeUHKIzfuTtMM9rQT3T81UYnAtBHAgeq6hHsjtsO4H6RzDwv+a5ti8IYXmMiiNQPAk8PC/tW50ask3D1M3qMG4qXoeVIpZJALoTIEhMpJBDMoTIQgUVIQgIAKRSE0AJCYTpAFg3GxnZ4poPuyAsPmdW+oA+K8N7cH2eJeOTu8Pjx9R6qKglLHNcOLXBw8wbCuO/cQkjhxDeDgL8nCx6rKrvwbyFTtJaX+C9S9pbyj6blY2ftSSE21xocltYbf17ZB20TWAH3i5x+wV6qHQQnXXTKVd6uGFC9nTWHuixb172B0BkY8U7QOB9B4rnGDwL53F7yWtJuzxP7I+9Tb9nRFwcY2WOGg+zgtoBQ23SY03mTyiWr1BtYgsMs/syjZE+RrQGjKCepo1qefFdCO02WADZ8FzncbAPlxHddlDWkuPUHQN+JI+S6lDA1lNaxoriar7tVk9XpKNfy+iLljNypeY08RjCBoCfIFaELzK7QEeYIVhdIOoWvJLlGtA8yVmRg+S22uCqbXlDHcx4qt7VxQDSW0LuyfBX3FYWE2SM55m/uVR3nxEbG6RA1dWL9FPD3hr4KRjMcXMdmdeasvKq5o3QPZEE6NfIXHy90H0UVPM7ES9PLk0KYYwAADgNAtywtVUUnJbYwZ93XcMKPPJ2/Zg7g4V4cKXM/aZkjnhdzcXR/AjMPUAfFX7YuILsOxx5xtPzGqp2++yGymN8lkCQDnoHAtB+ZB+CyLap4NdfBlypDxKb+JTUJj7CQfMGj6oXapprKOcaw8CpJZISiGSSypCBTFATTQIKkJpIAEITQAK77KP6Ts58fF0dgfxN/PgqSrRuHiqmdGeEjPVuv2Ws3qlNyt3JcxxL9i5YyxVw+HsVekqW9trC9lPIzo4keTtR9tfBaSu0aiqU1Nd1krVIaJOL7Cpb2z9kTTECONxBPvUQ0eJdwAUtuNsxk+I/WC2MGYg8CbAAPhrfwV72/iiwNZFWZzg0dAOZ8gs+86j4E9EVllu3tPEjqb2NbYGxhg2FrXAvdWd5HTg1rb0aPHivbFYmWwGzNHh2YP8A9lAY574jbpb66UobHbWdlsHwsLAqSlVlqlyzWhFQSSLnjpXM715mnrwB6eR5Fa2H2jmBFmroh30T0PTwPBRO6m1u1uGTUFp49Of4/NaOKdJDncwZnwuDZW83wH3XAcyG355VFp7dx5O4xrmHONRVO8PMKF2uBMw5Hhr60B1afiOHnqpvA4oPaKIII7juOh+iTz8FEY3ZQN6ZTZPd5HrXQ+vmiL9RGvQ57g8JJHM8SMLSBz4aniDwI04hSAUltHHsa8wPDqAHfdVBxHEV9FaU8BYacKP51B5hdJ02vBw0dzJvaUtWvsdL3OxQfhYxzZbD8Dp6UtffAXh5AOIaSOtjUKt7m7R7OQxn3X/aP5fYr7iMEHgE6hYN/QdK6fx3NK2qqdFfschxQqaZvSS/3mtf9risKXpj3XisV/jV8AxgWFLqbNvwIZ9DEuV7WXzMUUskUrJAMpJoQAkUmhACQmmjICQEJ0lAFs7NxJilZIPouB+HP0WuArFuxutJijmPchB1ceJ6hg5+ahrShGD18ElKMnJaeSQ3u2NJNPG6BheXto14agk8ANTqVubL9nw44iTX6sf3uI1+A+KvOCgbG1rGcGgAXqaArUrzx2LEY0Bc4mmtHElcqr6rSpKlCWy79zcdtCdTXJEZh9kQYVtxMDboOcSSSL5k+NLT2hiWtcHVryK2dtY8RQySSkZWNJd0zVoxvVaWzGCeKKQcHta4X0cAVQnVlN65PLLMYKK0pFA387SSQNZma2iSda01pUNmPe01mJHRdp3sw4MkYH1q+BBC4pvNhuwxDuQJPz/Oqt0pZgsDWtyy7obRAxUJLveeGfv93710zacXZzMkrj+qf0IOrD89PiVwPYG0bxuF6DERerwPvX0ZtannIfpNFeYUVTMZrPcc+CoscMJOIT/V5yXQHk1/F8JPLq34joprH4Lto8pJbK0Wxw0+fUdQtOWMvjewAGWF4ezNwJF0D4EWPit3Zm3IZ4w+LK4j6OY213Nr28WkcCCieVuNW5Tds4Q5gXjvlrQ4HrlAPqtGSeZzGRBrXhl1oRIR9UHga6cVbdoQPkm7R7Y8tBoEd6Vz14rVx2zAWEg1l72gvQcdDx0+xOpVXCSa5ElFSWGVvDTEEObYIPxBB4EdV1zYON7fDNcONUfMLmW7eKZtDO17CJWWXTNLWtyfRLweJ9Vb/ZzjGhszC4FjXAg3prYP2WtK9rRuaOriUefkynQpSo1HHsyi7WgyYzECjRcDfUgU6v8ASvGl13bODwhHaYmNtN+nR4OPVuos0oj/AKVs2V4axrg40BlMgGo53wVi16nTp0lCWcoir2c5zconOaQtnabGRzywh3fjeQWEGw3i05qpwIrhzWuFsU6kakdUeDOnBweJCQmE6UhGYhOk0IFEhNCBAAQmpfd3YT8XJlbo0VnfyA+89AmTnGEXKWyHRg5PCPfc/YP6VNTr7JmryPRoPU/Za6rI9rAGNAa0CgBoAByC1cNhYsHDkjFDmeZPUnqomHaOcl3K9FyfUL1154jwb1rbqnHfksUT9FpvBL6b73N3QdB0WcDiG+J1/koLePbYwkeRvexEnujpegJ6C1mtFpFT9q23AQ3CQ26iM+XUufyaOp5q3bmRPjweHbK3LI2IBzTxBFij8KUTsLBQQHNT8RiTeZ4YXUTxDdNB48SrHDK76THMvgHVdda5Jz40oXPchtvjUu+qQfVcu9oWCDpHCuItvmPx1XTd5zUbvJc+3wbYjdzI18wFZt3wRy5Oc7LZkmjf9SRjv3XA/cvorEGiHgnXK4dNONea+fY3d4iuZ+1dr3Z2gJ8FGXnUNyk+LNPUUnXC4YsTy3g2mzDv7Qu1ePs8FyHb87RiXTQFzcxs5HFrgeZ06q9b5TRPFOdWUG8oDteV6ivVUfYG70+KkIiizHiSSAAL4uJ4J1PaIhY9296p4XsGJL3Ruo3IKcGu+m130m6rr02C7oNe9ofJQexdh9lhmQ4jI/KKLcuYAEmuI1q6vRXDExU1jegH3KtKScthxx3/ANdnCOfhmYaFrYnOYQL72UkEnxPH4q47l7zRzxucImwuDgCGAEHS70aPVcY27iM2NxLhqDPJXlmK6p7OHSswmjHC3ki2kZgQKI0sjxVurGKhkjXJccdiIsSGtd2uVrg6mZ2AkajMW1Y8LWWN22W6gHTpfyWhPi8QPoZvAAqlb2b0SRW2SOaPxaaHlZ/BV4RcthzwV/enb3abUkdDbhII4y17S0tyu5WddBx/vFSpCpmxZxNjA5wsnMQTxBAsHz0V1pdP0+OmmzHvXma+R5hNATWgURIATQgBIpNFIAF1/Y8UeDw7Wg61mceZcRqT+eAC5CFdMPt1phzPLS7hR04aLG6zr8OOOM/+Gj05R1vPIt6d4XO7kdknTTla2d1m24NdqWtzEfID1Poqltja4uwBfJrdfiaU17M8S8yzdo1wL2tLCWkA5c1gH4hc7pSRrZyT29G8zcP+qj70x5DWieFgcT4LQ3f3Tc6QYnGuLn3YiJ0B5GQ8z/dGgW/g8JF+nSvIbnawEOrUF3Ei+fK/FTomcf6NmY/WdoPmfuCbkU2yaADRQ6AUtPEeQ+eqwkhl+nML+qxl18SfuWvLAOZkcR9Z9D91gr5qPVhjtOxobchzNrqud72j6PR/oQupStzNHmVyvfOSpXDwv5fkq1Se5G0c7w4tx8/vXRfZ9H2rJoC4gEB7SDRB91xH+j5KhRDwVv3CxfZYgE8HNc3T4EeoU9R5jgRckh/2/ndMM8jHRhwN94EtvXu1oa8V0HYmxYsMwthZlBNnUknzNrzbtMdD6D717t2iDxafnXqq0ptrA43mxFzg0DQ8Trw5rDefaAggmmJ0ZGa86oD50t3Zzbbmqs3CzenVct9uW8QDG4Rh1sOkrqPdb8Lv/hMpR1y0jnsjlGFdmcXHiST819BbM7kUbdRlY0fJoC+eMG8ALpGE3gi7NpzZnZBmJdoDWt6jW+VK/Xg5YIk8Fw2/tMRMzl4aAebso+AGpK45t3bMs73do9z22aBJIHkCs96No9q8ag1w4Ghy1sm/koBzipKNPQsiS3LDufgi6UyfRYCPG3D8LV1Va3Iw7gx7zwcQB45bs/M18CrNS3rVYpoxrp5qM8kITpWiqJNJNAoJhCAgAWMkQcKKzQmziprTLgWMnF5RKbA2WGua862CLPjwPp6q24DENjfbtAGmvNVPZGPyjI7hyPQqcZiWkUeK469tpUaji+PwdDb1lUhk9Ny8X22IxMjq4M49CXfgrBtHeWOPQEvd9Vv50VcwWHYxz3NOUSBgcBpbmZq1HKiPkrRhdksLQSAOegF/G1VkidPcgZd5JnmooK/aJPo1eb48fJoQ1gPU5PTirh2bGCgNPjr5hqxbOOTSPJh/BRPCHIi9nYR8cREhDnZrsXzA6rku+0l4iTwFei7ZiRbLqlxXfjBFj5HXZcTfhw/FWaBHIpIdqpzdyKR80bYwS8vFV9vkOKh4Ieq6r7LNntax89W8uyNJ5AAE15kj91WKsoQWRqTbLlHseuL3fD/lZs2OxxA79DU68fBbrZVuQcL5lUsj8HhtLFCGJzwBYFNHidAPL7l8sb4bUOIxL3Ekizr11JJ+JJPxX0tvSHOhdkskMkIA+tkOVfKkMRe+mguJNAAEkk6AADiVes47NjJsxa4dSjtfH5hWPb+5mJwTI34iLIJBbaIdR45XVwd4KvSwVwVxDMnln+Sk9jbIfiX02wwe87kPAdSsNi7GfiX03Ro95x4D8T4LpOz8C2FgYwU0fO+ZPirVtbuo8y4K1xcKmsR5MsJhmxsaxgprRQC9ghAWvjCMhvLyeLU0UmnDRIpZUhGQFSdICyAQKYpgLKkAJMhgQW5BKXCideRWrSzYaNhVbq3jXhh89iehVdKWexLbr4d78WwSWWNa51WaJFUD87+C6iZOgA8yqJuu4GRsngQaVrfjn3lEb/OgVyVaEk9L7G9CSaybErupHyP4rXmkABcXU0cTWnqU4oZHnvODW+I1+2k8fsxs8boy94adLBAPjxFUmRoyfKHOaR5bQnLWijoAL8zw0XJ99MXedhPG3mhzPujyGvoup43Y0rg4Ryhl9nXdBDezNiv+VVNv7gz4h1unZVENAZwaSTV5u9VqxGGOxHqORYc6rtW4kBZg4+77wL+X0ia9KVJxvs2ni92aKQ/VIcw/eFfN2Wysw8cczcj2DLqRRDdAQRodKTK8W1sPjJE9DZIBFfJSdafBRuz/AH9VK0q6WBxqSRXytQmy90cFh534hmHDZnkkuNmieJYDoy/BWVtJyNFKZSaWwwru+mx247CSQ6ZiLYej26hfNW1tnSQSGOVhY9p1B+0dR4r6rkj5t/kVXN+d3Isdh3Nc0CVoJY4DUGuFqxbVseVjJx7nKd1S39GYG1peavrXZvx4KYVIwAlwWKEbhYeWggcHNcaa5v56hXsNXTW9RSht2Ma4puM/medJgL1LUlNkgwagCuGz9w5JYmSCVgD2h1Fp0sXSqIC7fsVlYeEdImfwhUuoXE6UVoZbs6Majeoo/wD25k/87P3Xfish7OX/APnb+4fxXQkllPqNx/l9EXv6Oj6HPx7Onf2hv+Wf9yP+3Tv7QP8ALP8AuXQFi5NfUbj/AC+iFVnR9PuUIezs/wBoH+Wf96zHs7/9x/8AF/8AtXoBQ2B2nO7FyQSQVEBmjlaSQRQ9+xQN5gACeCT/AFG4/wAvohf6Ol6EFH7PBeuIJHhHR+ZcVYcDu1h4gAI2urW3jMb63/JStLKlHO8rT96Q+NvTjwjxGGbdgNHkKWXY+K9QElDqfJJpR4nD+PovOXC8y4/ILZKxl4FN1sXSjQjjqgSTY6LY7AVxPwK8XWKJ5ALYY60xVHwOdNGnJs1tnM9xuumlXwP54LyGyWEe8/XyP3KRmUBu1jMa507MXG0NYRklYKY4OLtG3qabks9SeiXWxNKNobNa3QPkAPiNPKxopEcKtx8dPwXlfBbAHApilljnHBh2NG9fmPwWVX1/PwWZWKdkTACEVSidq4JkMU0zAc7Y3vBcXEW1pIsXVKbrRRe839UxP+BL/AU5JZEOD4bEQ7RfC90kWGnhJL2yktY9l5v1TqOoI9w60TRKnopA4BzTbTqCOY6hcmmcrRu/vbVR4g6cGyVw8H+Hit6zqKGYvgz7qk5LMS6JEJseCAQQQdQRqCEFaWTNNZdx2b/Qxf4bP4QmhZfVvdj+pf6f/d+n5PcJJoWGaQBJCEjAaGc0IR3Qo0IQlQgc0IQlARWEvA/FCEjFRqO+j5BbDOCEKFe8SvgTk/oFCE5jGajuK9ouCEJkOR7PV3BeaaE9jUerVF71f1PE/wCBL/AUIT1yNPkmVeTuCELVIzo25P8AVGeb/wCMqdKELap+6jErf7j+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pic>
        <p:nvPicPr>
          <p:cNvPr id="8200" name="Picture 8" descr="Súbor:Nymphenburg-Statue-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60648"/>
            <a:ext cx="4104456" cy="6264696"/>
          </a:xfrm>
          <a:prstGeom prst="rect">
            <a:avLst/>
          </a:prstGeom>
          <a:noFill/>
        </p:spPr>
      </p:pic>
      <p:pic>
        <p:nvPicPr>
          <p:cNvPr id="8202" name="Picture 10" descr="http://www.gods-and-monsters.com/images/poseidon-greek-go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2794" y="1556793"/>
            <a:ext cx="5301206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3528" y="995536"/>
            <a:ext cx="849694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k-SK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sk-SK" sz="3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Náboženství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sk-SK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k-SK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uctívali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velké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množství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božstev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polyteistické </a:t>
            </a:r>
            <a:r>
              <a:rPr kumimoji="0" lang="cs-C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náboženství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sk-SK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cs-C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nejvyšším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bohem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byl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Jupiter, </a:t>
            </a:r>
            <a:r>
              <a:rPr kumimoji="0" lang="cs-C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Neptun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cs-C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bůh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moře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k-SK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k-SK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bohům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dávali </a:t>
            </a:r>
            <a:r>
              <a:rPr kumimoji="0" lang="cs-C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obětní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sk-SK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od 1. 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stol. 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n.l. do </a:t>
            </a:r>
            <a:r>
              <a:rPr kumimoji="0" lang="cs-C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popředí</a:t>
            </a:r>
            <a:r>
              <a:rPr kumimoji="0" lang="sk-SK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jde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křesťanství</a:t>
            </a:r>
            <a:endParaRPr kumimoji="0" lang="cs-CZ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http://etc.usf.edu/clipart/14200/14234/school_14234_l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8243998" cy="533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3528" y="548680"/>
            <a:ext cx="84249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k-SK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cs-CZ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Vzdělávání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sk-SK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k-SK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vzdělání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velmi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důležité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společnosti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sk-SK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dovolit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 ho </a:t>
            </a:r>
            <a:r>
              <a:rPr kumimoji="0" lang="cs-C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mohou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jenom </a:t>
            </a:r>
            <a:r>
              <a:rPr kumimoji="0" lang="cs-C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nejbohatší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občané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sk-SK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vzdělání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jenom</a:t>
            </a:r>
            <a:r>
              <a:rPr kumimoji="0" lang="sk-SK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chlapce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sk-SK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museli </a:t>
            </a:r>
            <a:r>
              <a:rPr kumimoji="0" lang="cs-C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ovládat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matematiku, latinčinu, </a:t>
            </a:r>
            <a:r>
              <a:rPr lang="cs-CZ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řečtinu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cs-C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věnovali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cs-C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portu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 </a:t>
            </a:r>
            <a:r>
              <a:rPr kumimoji="0" lang="cs-C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hudbě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sk-SK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starší </a:t>
            </a:r>
            <a:r>
              <a:rPr kumimoji="0" lang="cs-C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žáci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filozofie, 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medicína, právo, </a:t>
            </a:r>
            <a:r>
              <a:rPr kumimoji="0" lang="sk-SK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histórie</a:t>
            </a:r>
            <a:endParaRPr kumimoji="0" lang="sk-SK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http://www.walksofitaly.com/blog/wp-content/uploads/2012/09/Pantheon-at-night-Rome-Ita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4664"/>
            <a:ext cx="7416313" cy="5740227"/>
          </a:xfrm>
          <a:prstGeom prst="rect">
            <a:avLst/>
          </a:prstGeom>
          <a:noFill/>
        </p:spPr>
      </p:pic>
      <p:pic>
        <p:nvPicPr>
          <p:cNvPr id="4100" name="Picture 4" descr="http://primaryhomeworkhelp.co.uk/houses/Roman/images/ro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9776"/>
            <a:ext cx="7416824" cy="5792425"/>
          </a:xfrm>
          <a:prstGeom prst="rect">
            <a:avLst/>
          </a:prstGeom>
          <a:noFill/>
        </p:spPr>
      </p:pic>
      <p:pic>
        <p:nvPicPr>
          <p:cNvPr id="4102" name="Picture 6" descr="http://staubs.net/england_0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04664"/>
            <a:ext cx="7459261" cy="5775027"/>
          </a:xfrm>
          <a:prstGeom prst="rect">
            <a:avLst/>
          </a:prstGeom>
          <a:noFill/>
        </p:spPr>
      </p:pic>
      <p:pic>
        <p:nvPicPr>
          <p:cNvPr id="4104" name="Picture 8" descr="http://upload.wikimedia.org/wikipedia/commons/0/07/Arch_of_Constantin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04664"/>
            <a:ext cx="7488833" cy="5774544"/>
          </a:xfrm>
          <a:prstGeom prst="rect">
            <a:avLst/>
          </a:prstGeom>
          <a:noFill/>
        </p:spPr>
      </p:pic>
      <p:pic>
        <p:nvPicPr>
          <p:cNvPr id="4106" name="Picture 10" descr="http://utazom.com/sites/default/files/u15/images/via_appia_roma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76672"/>
            <a:ext cx="7620000" cy="5724525"/>
          </a:xfrm>
          <a:prstGeom prst="rect">
            <a:avLst/>
          </a:prstGeom>
          <a:noFill/>
        </p:spPr>
      </p:pic>
      <p:pic>
        <p:nvPicPr>
          <p:cNvPr id="4108" name="Picture 12" descr="http://upload.wikimedia.org/wikipedia/commons/a/a5/Colosseum_at_nigh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9692" y="404664"/>
            <a:ext cx="7756436" cy="5834832"/>
          </a:xfrm>
          <a:prstGeom prst="rect">
            <a:avLst/>
          </a:prstGeom>
          <a:noFill/>
        </p:spPr>
      </p:pic>
      <p:pic>
        <p:nvPicPr>
          <p:cNvPr id="4110" name="Picture 14" descr="http://digolanum.gportal.hu/portal/digolanum/upload/578593_1383946962_0142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476672"/>
            <a:ext cx="7675040" cy="5786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 descr="http://www.apx.lvr.de/archaeologischerpark/lebensbildcut_vogelperspektive_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8555598" cy="6150844"/>
          </a:xfrm>
          <a:prstGeom prst="rect">
            <a:avLst/>
          </a:prstGeom>
          <a:noFill/>
        </p:spPr>
      </p:pic>
      <p:pic>
        <p:nvPicPr>
          <p:cNvPr id="22532" name="Picture 4" descr="http://farm5.staticflickr.com/4008/5144424088_bdbb5c831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298169"/>
            <a:ext cx="3419872" cy="4559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 descr="http://fotky.sme.sk/foto/177980/kupele-pompej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919088" cy="5301208"/>
          </a:xfrm>
          <a:prstGeom prst="rect">
            <a:avLst/>
          </a:prstGeom>
          <a:noFill/>
        </p:spPr>
      </p:pic>
      <p:pic>
        <p:nvPicPr>
          <p:cNvPr id="25604" name="Picture 4" descr="https://www.italieonline.eu/user/blogimg/mountain/pompej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692696"/>
            <a:ext cx="7620000" cy="5715000"/>
          </a:xfrm>
          <a:prstGeom prst="rect">
            <a:avLst/>
          </a:prstGeom>
          <a:noFill/>
        </p:spPr>
      </p:pic>
      <p:pic>
        <p:nvPicPr>
          <p:cNvPr id="25606" name="Picture 6" descr="http://g.denik.cz/1/c2/exodus-denik-pompeje_denik-3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4187" y="1268760"/>
            <a:ext cx="7679814" cy="5765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177</Words>
  <Application>Microsoft Office PowerPoint</Application>
  <PresentationFormat>Předvádění na obrazovce (4:3)</PresentationFormat>
  <Paragraphs>51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Motív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Instrukce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Michael Fuchs</dc:creator>
  <cp:lastModifiedBy>ucitel</cp:lastModifiedBy>
  <cp:revision>13</cp:revision>
  <dcterms:created xsi:type="dcterms:W3CDTF">2014-02-17T21:00:41Z</dcterms:created>
  <dcterms:modified xsi:type="dcterms:W3CDTF">2020-06-04T00:30:26Z</dcterms:modified>
</cp:coreProperties>
</file>