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92" r:id="rId8"/>
    <p:sldId id="293" r:id="rId9"/>
    <p:sldId id="262" r:id="rId10"/>
    <p:sldId id="265" r:id="rId11"/>
    <p:sldId id="267" r:id="rId12"/>
    <p:sldId id="263" r:id="rId13"/>
    <p:sldId id="281" r:id="rId14"/>
    <p:sldId id="269" r:id="rId15"/>
    <p:sldId id="268" r:id="rId16"/>
    <p:sldId id="264" r:id="rId17"/>
    <p:sldId id="296" r:id="rId18"/>
    <p:sldId id="282" r:id="rId19"/>
    <p:sldId id="290" r:id="rId20"/>
    <p:sldId id="285" r:id="rId21"/>
    <p:sldId id="289" r:id="rId22"/>
    <p:sldId id="284" r:id="rId23"/>
    <p:sldId id="288" r:id="rId24"/>
    <p:sldId id="286" r:id="rId25"/>
    <p:sldId id="287" r:id="rId26"/>
    <p:sldId id="283" r:id="rId27"/>
    <p:sldId id="266" r:id="rId28"/>
    <p:sldId id="294" r:id="rId29"/>
    <p:sldId id="270" r:id="rId30"/>
    <p:sldId id="280" r:id="rId31"/>
    <p:sldId id="273" r:id="rId32"/>
    <p:sldId id="271" r:id="rId33"/>
    <p:sldId id="274" r:id="rId34"/>
    <p:sldId id="275" r:id="rId35"/>
    <p:sldId id="272" r:id="rId36"/>
    <p:sldId id="276" r:id="rId37"/>
    <p:sldId id="278" r:id="rId38"/>
    <p:sldId id="279" r:id="rId39"/>
    <p:sldId id="295" r:id="rId40"/>
    <p:sldId id="297" r:id="rId41"/>
    <p:sldId id="298" r:id="rId42"/>
    <p:sldId id="299" r:id="rId4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4F81BD"/>
    <a:srgbClr val="FFFF00"/>
    <a:srgbClr val="C0504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15"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8229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57200" y="3938588"/>
            <a:ext cx="8229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12B2AC87-06A7-4760-B9FF-F4CA8CC6D2A7}"/>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16600E3-35CF-43DE-8E50-D5134A6BE69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D1AF7FD-BBD5-46B2-B6CD-C1E8C8188CE2}"/>
              </a:ext>
            </a:extLst>
          </p:cNvPr>
          <p:cNvSpPr>
            <a:spLocks noGrp="1" noChangeArrowheads="1"/>
          </p:cNvSpPr>
          <p:nvPr>
            <p:ph type="sldNum" sz="quarter" idx="12"/>
          </p:nvPr>
        </p:nvSpPr>
        <p:spPr>
          <a:ln/>
        </p:spPr>
        <p:txBody>
          <a:bodyPr/>
          <a:lstStyle>
            <a:lvl1pPr>
              <a:defRPr/>
            </a:lvl1pPr>
          </a:lstStyle>
          <a:p>
            <a:fld id="{329FFBC2-1525-4C62-A418-917116FE301F}" type="slidenum">
              <a:rPr lang="cs-CZ" altLang="cs-CZ"/>
              <a:pPr/>
              <a:t>‹#›</a:t>
            </a:fld>
            <a:endParaRPr lang="cs-CZ" altLang="cs-CZ"/>
          </a:p>
        </p:txBody>
      </p:sp>
    </p:spTree>
    <p:extLst>
      <p:ext uri="{BB962C8B-B14F-4D97-AF65-F5344CB8AC3E}">
        <p14:creationId xmlns:p14="http://schemas.microsoft.com/office/powerpoint/2010/main" val="816066144"/>
      </p:ext>
    </p:extLst>
  </p:cSld>
  <p:clrMapOvr>
    <a:masterClrMapping/>
  </p:clrMapOvr>
  <p:transition spd="slow">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FA2B5B1E-630D-4563-98EE-8CF48B0CFB6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9859BD2B-530F-4387-AB7B-200BACED2AE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8F850CE5-C63D-4408-ADCF-D0AA067440AF}"/>
              </a:ext>
            </a:extLst>
          </p:cNvPr>
          <p:cNvSpPr>
            <a:spLocks noGrp="1" noChangeArrowheads="1"/>
          </p:cNvSpPr>
          <p:nvPr>
            <p:ph type="sldNum" sz="quarter" idx="12"/>
          </p:nvPr>
        </p:nvSpPr>
        <p:spPr>
          <a:ln/>
        </p:spPr>
        <p:txBody>
          <a:bodyPr/>
          <a:lstStyle>
            <a:lvl1pPr>
              <a:defRPr/>
            </a:lvl1pPr>
          </a:lstStyle>
          <a:p>
            <a:fld id="{864C0FF1-735D-4B78-8F89-B8D2ED27BC90}" type="slidenum">
              <a:rPr lang="cs-CZ" altLang="cs-CZ"/>
              <a:pPr/>
              <a:t>‹#›</a:t>
            </a:fld>
            <a:endParaRPr lang="cs-CZ" altLang="cs-CZ"/>
          </a:p>
        </p:txBody>
      </p:sp>
    </p:spTree>
    <p:extLst>
      <p:ext uri="{BB962C8B-B14F-4D97-AF65-F5344CB8AC3E}">
        <p14:creationId xmlns:p14="http://schemas.microsoft.com/office/powerpoint/2010/main" val="3126727788"/>
      </p:ext>
    </p:extLst>
  </p:cSld>
  <p:clrMapOvr>
    <a:masterClrMapping/>
  </p:clrMapOvr>
  <p:transition spd="slow">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57A9EF9E-36E5-4103-AECB-8249011AD0AC}"/>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6748639-2C2D-4D96-B084-2A99CDEBD2F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EBADB4F6-2BBF-4787-84B9-D0563AAC5147}"/>
              </a:ext>
            </a:extLst>
          </p:cNvPr>
          <p:cNvSpPr>
            <a:spLocks noGrp="1" noChangeArrowheads="1"/>
          </p:cNvSpPr>
          <p:nvPr>
            <p:ph type="sldNum" sz="quarter" idx="12"/>
          </p:nvPr>
        </p:nvSpPr>
        <p:spPr>
          <a:ln/>
        </p:spPr>
        <p:txBody>
          <a:bodyPr/>
          <a:lstStyle>
            <a:lvl1pPr>
              <a:defRPr/>
            </a:lvl1pPr>
          </a:lstStyle>
          <a:p>
            <a:fld id="{03BCB261-7E13-4B16-B303-BD81EFE0B9FA}" type="slidenum">
              <a:rPr lang="cs-CZ" altLang="cs-CZ"/>
              <a:pPr/>
              <a:t>‹#›</a:t>
            </a:fld>
            <a:endParaRPr lang="cs-CZ" altLang="cs-CZ"/>
          </a:p>
        </p:txBody>
      </p:sp>
    </p:spTree>
    <p:extLst>
      <p:ext uri="{BB962C8B-B14F-4D97-AF65-F5344CB8AC3E}">
        <p14:creationId xmlns:p14="http://schemas.microsoft.com/office/powerpoint/2010/main" val="188905041"/>
      </p:ext>
    </p:extLst>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36B9E03D-90E0-41EF-9382-9857CF0C83DA}" type="datetimeFigureOut">
              <a:rPr lang="cs-CZ" smtClean="0"/>
              <a:pPr/>
              <a:t>26.03.2020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6E7ED0B-2871-4323-B71E-8639D41CFAC7}" type="slidenum">
              <a:rPr lang="cs-CZ" smtClean="0"/>
              <a:pPr/>
              <a:t>‹#›</a:t>
            </a:fld>
            <a:endParaRPr lang="cs-CZ"/>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9E03D-90E0-41EF-9382-9857CF0C83DA}" type="datetimeFigureOut">
              <a:rPr lang="cs-CZ" smtClean="0"/>
              <a:pPr/>
              <a:t>26.03.2020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7ED0B-2871-4323-B71E-8639D41CFAC7}"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11" name="Obdélník 10"/>
          <p:cNvSpPr/>
          <p:nvPr/>
        </p:nvSpPr>
        <p:spPr>
          <a:xfrm>
            <a:off x="0" y="0"/>
            <a:ext cx="4211960" cy="18448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4" name="Picture 10" descr="http://lastdaysoftheincas.com/wordpress/wp-content/uploads/2008/06/conquistador-on-horse-fighting-two-incas.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4850566" cy="6858000"/>
          </a:xfrm>
          <a:prstGeom prst="rect">
            <a:avLst/>
          </a:prstGeom>
          <a:noFill/>
        </p:spPr>
      </p:pic>
      <p:sp>
        <p:nvSpPr>
          <p:cNvPr id="12" name="TextovéPole 11"/>
          <p:cNvSpPr txBox="1"/>
          <p:nvPr/>
        </p:nvSpPr>
        <p:spPr>
          <a:xfrm>
            <a:off x="4211960" y="188640"/>
            <a:ext cx="4932040" cy="584775"/>
          </a:xfrm>
          <a:prstGeom prst="rect">
            <a:avLst/>
          </a:prstGeom>
          <a:noFill/>
        </p:spPr>
        <p:txBody>
          <a:bodyPr wrap="square" rtlCol="0">
            <a:spAutoFit/>
          </a:bodyPr>
          <a:lstStyle/>
          <a:p>
            <a:pPr algn="ctr"/>
            <a:r>
              <a:rPr lang="cs-CZ" sz="32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a typeface="Arial Unicode MS" pitchFamily="34" charset="-128"/>
                <a:cs typeface="Arial Unicode MS" pitchFamily="34" charset="-128"/>
              </a:rPr>
              <a:t>Dobytí Nového světa</a:t>
            </a:r>
          </a:p>
        </p:txBody>
      </p:sp>
      <p:sp>
        <p:nvSpPr>
          <p:cNvPr id="13" name="TextovéPole 12"/>
          <p:cNvSpPr txBox="1"/>
          <p:nvPr/>
        </p:nvSpPr>
        <p:spPr>
          <a:xfrm>
            <a:off x="4788024" y="764704"/>
            <a:ext cx="4176464" cy="2862322"/>
          </a:xfrm>
          <a:prstGeom prst="rect">
            <a:avLst/>
          </a:prstGeom>
          <a:noFill/>
        </p:spPr>
        <p:txBody>
          <a:bodyPr wrap="square" rtlCol="0">
            <a:spAutoFit/>
          </a:bodyPr>
          <a:lstStyle/>
          <a:p>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Už v roce 1494 vypukl spor mezi Španělskem a Portugalskem o objevovaná území. </a:t>
            </a:r>
          </a:p>
          <a:p>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Ten byl urovnán smlouvou uzavřenou v </a:t>
            </a:r>
            <a:r>
              <a:rPr lang="cs-CZ" dirty="0" err="1">
                <a:ln w="18415" cmpd="sng">
                  <a:solidFill>
                    <a:srgbClr val="FFFFFF"/>
                  </a:solidFill>
                  <a:prstDash val="solid"/>
                </a:ln>
                <a:solidFill>
                  <a:srgbClr val="FFFFFF"/>
                </a:solidFill>
                <a:effectLst>
                  <a:outerShdw blurRad="63500" dir="3600000" algn="tl" rotWithShape="0">
                    <a:srgbClr val="000000">
                      <a:alpha val="70000"/>
                    </a:srgbClr>
                  </a:outerShdw>
                </a:effectLst>
              </a:rPr>
              <a:t>Tordesillas</a:t>
            </a: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cs-CZ" dirty="0" err="1">
                <a:ln w="18415" cmpd="sng">
                  <a:solidFill>
                    <a:srgbClr val="FFFFFF"/>
                  </a:solidFill>
                  <a:prstDash val="solid"/>
                </a:ln>
                <a:solidFill>
                  <a:srgbClr val="FFFFFF"/>
                </a:solidFill>
                <a:effectLst>
                  <a:outerShdw blurRad="63500" dir="3600000" algn="tl" rotWithShape="0">
                    <a:srgbClr val="000000">
                      <a:alpha val="70000"/>
                    </a:srgbClr>
                  </a:outerShdw>
                </a:effectLst>
              </a:rPr>
              <a:t>Šp</a:t>
            </a: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Byla stanovena demarkační linie vedoucí 2000 km na západ od Kapverdských ostrovů. Na východ od této linie směli podnikat plavby Portugalci, na západ Španělé. </a:t>
            </a:r>
          </a:p>
        </p:txBody>
      </p:sp>
      <p:grpSp>
        <p:nvGrpSpPr>
          <p:cNvPr id="16" name="Skupina 15"/>
          <p:cNvGrpSpPr/>
          <p:nvPr/>
        </p:nvGrpSpPr>
        <p:grpSpPr>
          <a:xfrm rot="640913">
            <a:off x="5076056" y="3501008"/>
            <a:ext cx="3312368" cy="3240360"/>
            <a:chOff x="5262683" y="3617529"/>
            <a:chExt cx="3096344" cy="2968178"/>
          </a:xfrm>
        </p:grpSpPr>
        <p:sp>
          <p:nvSpPr>
            <p:cNvPr id="15" name="Elipsa 14"/>
            <p:cNvSpPr/>
            <p:nvPr/>
          </p:nvSpPr>
          <p:spPr>
            <a:xfrm>
              <a:off x="5292080" y="3645024"/>
              <a:ext cx="2952328" cy="2852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Obrázek 13" descr="tordesillas.gif"/>
            <p:cNvPicPr>
              <a:picLocks noChangeAspect="1"/>
            </p:cNvPicPr>
            <p:nvPr/>
          </p:nvPicPr>
          <p:blipFill>
            <a:blip r:embed="rId3" cstate="print">
              <a:clrChange>
                <a:clrFrom>
                  <a:srgbClr val="FDFFFC"/>
                </a:clrFrom>
                <a:clrTo>
                  <a:srgbClr val="FDFFFC">
                    <a:alpha val="0"/>
                  </a:srgbClr>
                </a:clrTo>
              </a:clrChange>
            </a:blip>
            <a:stretch>
              <a:fillRect/>
            </a:stretch>
          </p:blipFill>
          <p:spPr>
            <a:xfrm rot="671579">
              <a:off x="5262683" y="3617529"/>
              <a:ext cx="3096344" cy="2968178"/>
            </a:xfrm>
            <a:prstGeom prst="rect">
              <a:avLst/>
            </a:prstGeom>
          </p:spPr>
        </p:pic>
      </p:grpSp>
    </p:spTree>
  </p:cSld>
  <p:clrMapOvr>
    <a:masterClrMapping/>
  </p:clrMapOvr>
  <p:transition spd="med">
    <p:dissolv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9000" contrast="26000"/>
          </a:blip>
          <a:srcRect/>
          <a:stretch>
            <a:fillRect l="-6000" t="-1000" r="-2000" b="-4000"/>
          </a:stretch>
        </a:blipFill>
        <a:effectLst/>
      </p:bgPr>
    </p:bg>
    <p:spTree>
      <p:nvGrpSpPr>
        <p:cNvPr id="1" name=""/>
        <p:cNvGrpSpPr/>
        <p:nvPr/>
      </p:nvGrpSpPr>
      <p:grpSpPr>
        <a:xfrm>
          <a:off x="0" y="0"/>
          <a:ext cx="0" cy="0"/>
          <a:chOff x="0" y="0"/>
          <a:chExt cx="0" cy="0"/>
        </a:xfrm>
      </p:grpSpPr>
      <p:sp>
        <p:nvSpPr>
          <p:cNvPr id="2" name="TextovéPole 1"/>
          <p:cNvSpPr txBox="1"/>
          <p:nvPr/>
        </p:nvSpPr>
        <p:spPr>
          <a:xfrm>
            <a:off x="539552" y="3501008"/>
            <a:ext cx="8064896" cy="3108543"/>
          </a:xfrm>
          <a:prstGeom prst="rect">
            <a:avLst/>
          </a:prstGeom>
          <a:solidFill>
            <a:srgbClr val="FFFF00">
              <a:alpha val="65098"/>
            </a:srgbClr>
          </a:solidFill>
        </p:spPr>
        <p:txBody>
          <a:bodyPr wrap="square" rtlCol="0">
            <a:spAutoFit/>
          </a:bodyPr>
          <a:lstStyle/>
          <a:p>
            <a:r>
              <a:rPr lang="cs-CZ" sz="2800" b="1" dirty="0">
                <a:effectLst>
                  <a:outerShdw blurRad="38100" dist="38100" dir="2700000" algn="tl">
                    <a:srgbClr val="000000">
                      <a:alpha val="43137"/>
                    </a:srgbClr>
                  </a:outerShdw>
                </a:effectLst>
              </a:rPr>
              <a:t>Aztécká říše byl významný státní útvar v předkolumbovské Americe, který se rozkládal na území Střední Ameriky, respektive Mexika. Během její vlády došlo ke stavbě značného množství měst, ve kterých se do dnešních dnů zachovalo velké množství památek (např. chrámy, pyramidy atd.), skrytých částečně v džungli.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aoblený obdélník 1"/>
          <p:cNvSpPr/>
          <p:nvPr/>
        </p:nvSpPr>
        <p:spPr>
          <a:xfrm>
            <a:off x="179512" y="116632"/>
            <a:ext cx="3456384" cy="1224136"/>
          </a:xfrm>
          <a:prstGeom prst="round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600" b="1" dirty="0"/>
              <a:t>TENOCHTITLAN</a:t>
            </a:r>
          </a:p>
        </p:txBody>
      </p:sp>
    </p:spTree>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16000"/>
          </a:blip>
          <a:srcRect/>
          <a:stretch>
            <a:fillRect l="-1000"/>
          </a:stretch>
        </a:blipFill>
        <a:effectLst/>
      </p:bgPr>
    </p:bg>
    <p:spTree>
      <p:nvGrpSpPr>
        <p:cNvPr id="1" name=""/>
        <p:cNvGrpSpPr/>
        <p:nvPr/>
      </p:nvGrpSpPr>
      <p:grpSpPr>
        <a:xfrm>
          <a:off x="0" y="0"/>
          <a:ext cx="0" cy="0"/>
          <a:chOff x="0" y="0"/>
          <a:chExt cx="0" cy="0"/>
        </a:xfrm>
      </p:grpSpPr>
      <p:sp>
        <p:nvSpPr>
          <p:cNvPr id="10" name="Volný tvar 9"/>
          <p:cNvSpPr/>
          <p:nvPr/>
        </p:nvSpPr>
        <p:spPr>
          <a:xfrm>
            <a:off x="683568" y="1604963"/>
            <a:ext cx="5160316" cy="4253970"/>
          </a:xfrm>
          <a:custGeom>
            <a:avLst/>
            <a:gdLst>
              <a:gd name="connsiteX0" fmla="*/ 222228 w 5095268"/>
              <a:gd name="connsiteY0" fmla="*/ 1499481 h 4253970"/>
              <a:gd name="connsiteX1" fmla="*/ 222228 w 5095268"/>
              <a:gd name="connsiteY1" fmla="*/ 1499481 h 4253970"/>
              <a:gd name="connsiteX2" fmla="*/ 64184 w 5095268"/>
              <a:gd name="connsiteY2" fmla="*/ 1567215 h 4253970"/>
              <a:gd name="connsiteX3" fmla="*/ 30317 w 5095268"/>
              <a:gd name="connsiteY3" fmla="*/ 1555926 h 4253970"/>
              <a:gd name="connsiteX4" fmla="*/ 7740 w 5095268"/>
              <a:gd name="connsiteY4" fmla="*/ 1589793 h 4253970"/>
              <a:gd name="connsiteX5" fmla="*/ 52895 w 5095268"/>
              <a:gd name="connsiteY5" fmla="*/ 1713970 h 4253970"/>
              <a:gd name="connsiteX6" fmla="*/ 86762 w 5095268"/>
              <a:gd name="connsiteY6" fmla="*/ 1781704 h 4253970"/>
              <a:gd name="connsiteX7" fmla="*/ 109340 w 5095268"/>
              <a:gd name="connsiteY7" fmla="*/ 1849437 h 4253970"/>
              <a:gd name="connsiteX8" fmla="*/ 120628 w 5095268"/>
              <a:gd name="connsiteY8" fmla="*/ 1883304 h 4253970"/>
              <a:gd name="connsiteX9" fmla="*/ 177073 w 5095268"/>
              <a:gd name="connsiteY9" fmla="*/ 1951037 h 4253970"/>
              <a:gd name="connsiteX10" fmla="*/ 199651 w 5095268"/>
              <a:gd name="connsiteY10" fmla="*/ 2018770 h 4253970"/>
              <a:gd name="connsiteX11" fmla="*/ 210940 w 5095268"/>
              <a:gd name="connsiteY11" fmla="*/ 2052637 h 4253970"/>
              <a:gd name="connsiteX12" fmla="*/ 233517 w 5095268"/>
              <a:gd name="connsiteY12" fmla="*/ 2142948 h 4253970"/>
              <a:gd name="connsiteX13" fmla="*/ 267384 w 5095268"/>
              <a:gd name="connsiteY13" fmla="*/ 2154237 h 4253970"/>
              <a:gd name="connsiteX14" fmla="*/ 278673 w 5095268"/>
              <a:gd name="connsiteY14" fmla="*/ 2188104 h 4253970"/>
              <a:gd name="connsiteX15" fmla="*/ 335117 w 5095268"/>
              <a:gd name="connsiteY15" fmla="*/ 2255837 h 4253970"/>
              <a:gd name="connsiteX16" fmla="*/ 368984 w 5095268"/>
              <a:gd name="connsiteY16" fmla="*/ 2278415 h 4253970"/>
              <a:gd name="connsiteX17" fmla="*/ 414140 w 5095268"/>
              <a:gd name="connsiteY17" fmla="*/ 2334859 h 4253970"/>
              <a:gd name="connsiteX18" fmla="*/ 436717 w 5095268"/>
              <a:gd name="connsiteY18" fmla="*/ 2368726 h 4253970"/>
              <a:gd name="connsiteX19" fmla="*/ 527028 w 5095268"/>
              <a:gd name="connsiteY19" fmla="*/ 2380015 h 4253970"/>
              <a:gd name="connsiteX20" fmla="*/ 560895 w 5095268"/>
              <a:gd name="connsiteY20" fmla="*/ 2402593 h 4253970"/>
              <a:gd name="connsiteX21" fmla="*/ 673784 w 5095268"/>
              <a:gd name="connsiteY21" fmla="*/ 2436459 h 4253970"/>
              <a:gd name="connsiteX22" fmla="*/ 741517 w 5095268"/>
              <a:gd name="connsiteY22" fmla="*/ 2459037 h 4253970"/>
              <a:gd name="connsiteX23" fmla="*/ 831828 w 5095268"/>
              <a:gd name="connsiteY23" fmla="*/ 2538059 h 4253970"/>
              <a:gd name="connsiteX24" fmla="*/ 888273 w 5095268"/>
              <a:gd name="connsiteY24" fmla="*/ 2617081 h 4253970"/>
              <a:gd name="connsiteX25" fmla="*/ 944717 w 5095268"/>
              <a:gd name="connsiteY25" fmla="*/ 2707393 h 4253970"/>
              <a:gd name="connsiteX26" fmla="*/ 989873 w 5095268"/>
              <a:gd name="connsiteY26" fmla="*/ 2775126 h 4253970"/>
              <a:gd name="connsiteX27" fmla="*/ 1001162 w 5095268"/>
              <a:gd name="connsiteY27" fmla="*/ 2808993 h 4253970"/>
              <a:gd name="connsiteX28" fmla="*/ 1035028 w 5095268"/>
              <a:gd name="connsiteY28" fmla="*/ 2831570 h 4253970"/>
              <a:gd name="connsiteX29" fmla="*/ 1114051 w 5095268"/>
              <a:gd name="connsiteY29" fmla="*/ 2921881 h 4253970"/>
              <a:gd name="connsiteX30" fmla="*/ 1136628 w 5095268"/>
              <a:gd name="connsiteY30" fmla="*/ 2955748 h 4253970"/>
              <a:gd name="connsiteX31" fmla="*/ 1238228 w 5095268"/>
              <a:gd name="connsiteY31" fmla="*/ 3000904 h 4253970"/>
              <a:gd name="connsiteX32" fmla="*/ 1317251 w 5095268"/>
              <a:gd name="connsiteY32" fmla="*/ 3023481 h 4253970"/>
              <a:gd name="connsiteX33" fmla="*/ 1418851 w 5095268"/>
              <a:gd name="connsiteY33" fmla="*/ 3079926 h 4253970"/>
              <a:gd name="connsiteX34" fmla="*/ 1610762 w 5095268"/>
              <a:gd name="connsiteY34" fmla="*/ 3091215 h 4253970"/>
              <a:gd name="connsiteX35" fmla="*/ 1689784 w 5095268"/>
              <a:gd name="connsiteY35" fmla="*/ 3113793 h 4253970"/>
              <a:gd name="connsiteX36" fmla="*/ 1757517 w 5095268"/>
              <a:gd name="connsiteY36" fmla="*/ 3158948 h 4253970"/>
              <a:gd name="connsiteX37" fmla="*/ 1825251 w 5095268"/>
              <a:gd name="connsiteY37" fmla="*/ 3181526 h 4253970"/>
              <a:gd name="connsiteX38" fmla="*/ 1904273 w 5095268"/>
              <a:gd name="connsiteY38" fmla="*/ 3170237 h 4253970"/>
              <a:gd name="connsiteX39" fmla="*/ 1926851 w 5095268"/>
              <a:gd name="connsiteY39" fmla="*/ 3102504 h 4253970"/>
              <a:gd name="connsiteX40" fmla="*/ 1915562 w 5095268"/>
              <a:gd name="connsiteY40" fmla="*/ 3034770 h 4253970"/>
              <a:gd name="connsiteX41" fmla="*/ 1904273 w 5095268"/>
              <a:gd name="connsiteY41" fmla="*/ 3000904 h 4253970"/>
              <a:gd name="connsiteX42" fmla="*/ 1915562 w 5095268"/>
              <a:gd name="connsiteY42" fmla="*/ 2899304 h 4253970"/>
              <a:gd name="connsiteX43" fmla="*/ 1938140 w 5095268"/>
              <a:gd name="connsiteY43" fmla="*/ 2865437 h 4253970"/>
              <a:gd name="connsiteX44" fmla="*/ 1960717 w 5095268"/>
              <a:gd name="connsiteY44" fmla="*/ 2797704 h 4253970"/>
              <a:gd name="connsiteX45" fmla="*/ 1972006 w 5095268"/>
              <a:gd name="connsiteY45" fmla="*/ 2696104 h 4253970"/>
              <a:gd name="connsiteX46" fmla="*/ 2073606 w 5095268"/>
              <a:gd name="connsiteY46" fmla="*/ 2639659 h 4253970"/>
              <a:gd name="connsiteX47" fmla="*/ 2096184 w 5095268"/>
              <a:gd name="connsiteY47" fmla="*/ 2605793 h 4253970"/>
              <a:gd name="connsiteX48" fmla="*/ 2107473 w 5095268"/>
              <a:gd name="connsiteY48" fmla="*/ 2571926 h 4253970"/>
              <a:gd name="connsiteX49" fmla="*/ 2141340 w 5095268"/>
              <a:gd name="connsiteY49" fmla="*/ 2549348 h 4253970"/>
              <a:gd name="connsiteX50" fmla="*/ 2209073 w 5095268"/>
              <a:gd name="connsiteY50" fmla="*/ 2504193 h 4253970"/>
              <a:gd name="connsiteX51" fmla="*/ 2344540 w 5095268"/>
              <a:gd name="connsiteY51" fmla="*/ 2515481 h 4253970"/>
              <a:gd name="connsiteX52" fmla="*/ 2378406 w 5095268"/>
              <a:gd name="connsiteY52" fmla="*/ 2526770 h 4253970"/>
              <a:gd name="connsiteX53" fmla="*/ 2423562 w 5095268"/>
              <a:gd name="connsiteY53" fmla="*/ 2538059 h 4253970"/>
              <a:gd name="connsiteX54" fmla="*/ 2513873 w 5095268"/>
              <a:gd name="connsiteY54" fmla="*/ 2549348 h 4253970"/>
              <a:gd name="connsiteX55" fmla="*/ 2581606 w 5095268"/>
              <a:gd name="connsiteY55" fmla="*/ 2571926 h 4253970"/>
              <a:gd name="connsiteX56" fmla="*/ 2671917 w 5095268"/>
              <a:gd name="connsiteY56" fmla="*/ 2594504 h 4253970"/>
              <a:gd name="connsiteX57" fmla="*/ 2739651 w 5095268"/>
              <a:gd name="connsiteY57" fmla="*/ 2639659 h 4253970"/>
              <a:gd name="connsiteX58" fmla="*/ 2773517 w 5095268"/>
              <a:gd name="connsiteY58" fmla="*/ 2662237 h 4253970"/>
              <a:gd name="connsiteX59" fmla="*/ 2818673 w 5095268"/>
              <a:gd name="connsiteY59" fmla="*/ 2729970 h 4253970"/>
              <a:gd name="connsiteX60" fmla="*/ 2841251 w 5095268"/>
              <a:gd name="connsiteY60" fmla="*/ 2797704 h 4253970"/>
              <a:gd name="connsiteX61" fmla="*/ 2852540 w 5095268"/>
              <a:gd name="connsiteY61" fmla="*/ 2831570 h 4253970"/>
              <a:gd name="connsiteX62" fmla="*/ 2852540 w 5095268"/>
              <a:gd name="connsiteY62" fmla="*/ 3068637 h 4253970"/>
              <a:gd name="connsiteX63" fmla="*/ 2796095 w 5095268"/>
              <a:gd name="connsiteY63" fmla="*/ 3136370 h 4253970"/>
              <a:gd name="connsiteX64" fmla="*/ 2717073 w 5095268"/>
              <a:gd name="connsiteY64" fmla="*/ 3226681 h 4253970"/>
              <a:gd name="connsiteX65" fmla="*/ 2683206 w 5095268"/>
              <a:gd name="connsiteY65" fmla="*/ 3237970 h 4253970"/>
              <a:gd name="connsiteX66" fmla="*/ 2649340 w 5095268"/>
              <a:gd name="connsiteY66" fmla="*/ 3271837 h 4253970"/>
              <a:gd name="connsiteX67" fmla="*/ 2604184 w 5095268"/>
              <a:gd name="connsiteY67" fmla="*/ 3339570 h 4253970"/>
              <a:gd name="connsiteX68" fmla="*/ 2559028 w 5095268"/>
              <a:gd name="connsiteY68" fmla="*/ 3407304 h 4253970"/>
              <a:gd name="connsiteX69" fmla="*/ 2547740 w 5095268"/>
              <a:gd name="connsiteY69" fmla="*/ 3441170 h 4253970"/>
              <a:gd name="connsiteX70" fmla="*/ 2525162 w 5095268"/>
              <a:gd name="connsiteY70" fmla="*/ 3475037 h 4253970"/>
              <a:gd name="connsiteX71" fmla="*/ 2502584 w 5095268"/>
              <a:gd name="connsiteY71" fmla="*/ 3542770 h 4253970"/>
              <a:gd name="connsiteX72" fmla="*/ 2491295 w 5095268"/>
              <a:gd name="connsiteY72" fmla="*/ 3576637 h 4253970"/>
              <a:gd name="connsiteX73" fmla="*/ 2502584 w 5095268"/>
              <a:gd name="connsiteY73" fmla="*/ 3712104 h 4253970"/>
              <a:gd name="connsiteX74" fmla="*/ 2513873 w 5095268"/>
              <a:gd name="connsiteY74" fmla="*/ 3745970 h 4253970"/>
              <a:gd name="connsiteX75" fmla="*/ 2581606 w 5095268"/>
              <a:gd name="connsiteY75" fmla="*/ 3768548 h 4253970"/>
              <a:gd name="connsiteX76" fmla="*/ 2649340 w 5095268"/>
              <a:gd name="connsiteY76" fmla="*/ 3791126 h 4253970"/>
              <a:gd name="connsiteX77" fmla="*/ 2683206 w 5095268"/>
              <a:gd name="connsiteY77" fmla="*/ 3802415 h 4253970"/>
              <a:gd name="connsiteX78" fmla="*/ 2762228 w 5095268"/>
              <a:gd name="connsiteY78" fmla="*/ 3813704 h 4253970"/>
              <a:gd name="connsiteX79" fmla="*/ 2829962 w 5095268"/>
              <a:gd name="connsiteY79" fmla="*/ 3836281 h 4253970"/>
              <a:gd name="connsiteX80" fmla="*/ 2863828 w 5095268"/>
              <a:gd name="connsiteY80" fmla="*/ 3858859 h 4253970"/>
              <a:gd name="connsiteX81" fmla="*/ 2931562 w 5095268"/>
              <a:gd name="connsiteY81" fmla="*/ 3881437 h 4253970"/>
              <a:gd name="connsiteX82" fmla="*/ 2965428 w 5095268"/>
              <a:gd name="connsiteY82" fmla="*/ 3904015 h 4253970"/>
              <a:gd name="connsiteX83" fmla="*/ 3033162 w 5095268"/>
              <a:gd name="connsiteY83" fmla="*/ 3926593 h 4253970"/>
              <a:gd name="connsiteX84" fmla="*/ 3100895 w 5095268"/>
              <a:gd name="connsiteY84" fmla="*/ 3949170 h 4253970"/>
              <a:gd name="connsiteX85" fmla="*/ 3168628 w 5095268"/>
              <a:gd name="connsiteY85" fmla="*/ 3971748 h 4253970"/>
              <a:gd name="connsiteX86" fmla="*/ 3236362 w 5095268"/>
              <a:gd name="connsiteY86" fmla="*/ 4005615 h 4253970"/>
              <a:gd name="connsiteX87" fmla="*/ 3292806 w 5095268"/>
              <a:gd name="connsiteY87" fmla="*/ 4016904 h 4253970"/>
              <a:gd name="connsiteX88" fmla="*/ 3360540 w 5095268"/>
              <a:gd name="connsiteY88" fmla="*/ 4028193 h 4253970"/>
              <a:gd name="connsiteX89" fmla="*/ 3428273 w 5095268"/>
              <a:gd name="connsiteY89" fmla="*/ 4050770 h 4253970"/>
              <a:gd name="connsiteX90" fmla="*/ 3507295 w 5095268"/>
              <a:gd name="connsiteY90" fmla="*/ 4152370 h 4253970"/>
              <a:gd name="connsiteX91" fmla="*/ 3529873 w 5095268"/>
              <a:gd name="connsiteY91" fmla="*/ 4186237 h 4253970"/>
              <a:gd name="connsiteX92" fmla="*/ 3597606 w 5095268"/>
              <a:gd name="connsiteY92" fmla="*/ 4208815 h 4253970"/>
              <a:gd name="connsiteX93" fmla="*/ 3631473 w 5095268"/>
              <a:gd name="connsiteY93" fmla="*/ 4220104 h 4253970"/>
              <a:gd name="connsiteX94" fmla="*/ 3665340 w 5095268"/>
              <a:gd name="connsiteY94" fmla="*/ 4231393 h 4253970"/>
              <a:gd name="connsiteX95" fmla="*/ 3699206 w 5095268"/>
              <a:gd name="connsiteY95" fmla="*/ 4253970 h 4253970"/>
              <a:gd name="connsiteX96" fmla="*/ 3721784 w 5095268"/>
              <a:gd name="connsiteY96" fmla="*/ 4186237 h 4253970"/>
              <a:gd name="connsiteX97" fmla="*/ 3755651 w 5095268"/>
              <a:gd name="connsiteY97" fmla="*/ 4118504 h 4253970"/>
              <a:gd name="connsiteX98" fmla="*/ 3789517 w 5095268"/>
              <a:gd name="connsiteY98" fmla="*/ 4107215 h 4253970"/>
              <a:gd name="connsiteX99" fmla="*/ 3823384 w 5095268"/>
              <a:gd name="connsiteY99" fmla="*/ 4084637 h 4253970"/>
              <a:gd name="connsiteX100" fmla="*/ 3879828 w 5095268"/>
              <a:gd name="connsiteY100" fmla="*/ 4028193 h 4253970"/>
              <a:gd name="connsiteX101" fmla="*/ 3913695 w 5095268"/>
              <a:gd name="connsiteY101" fmla="*/ 4016904 h 4253970"/>
              <a:gd name="connsiteX102" fmla="*/ 3981428 w 5095268"/>
              <a:gd name="connsiteY102" fmla="*/ 3971748 h 4253970"/>
              <a:gd name="connsiteX103" fmla="*/ 4015295 w 5095268"/>
              <a:gd name="connsiteY103" fmla="*/ 3949170 h 4253970"/>
              <a:gd name="connsiteX104" fmla="*/ 4060451 w 5095268"/>
              <a:gd name="connsiteY104" fmla="*/ 3937881 h 4253970"/>
              <a:gd name="connsiteX105" fmla="*/ 4094317 w 5095268"/>
              <a:gd name="connsiteY105" fmla="*/ 3926593 h 4253970"/>
              <a:gd name="connsiteX106" fmla="*/ 4274940 w 5095268"/>
              <a:gd name="connsiteY106" fmla="*/ 3915304 h 4253970"/>
              <a:gd name="connsiteX107" fmla="*/ 4308806 w 5095268"/>
              <a:gd name="connsiteY107" fmla="*/ 3892726 h 4253970"/>
              <a:gd name="connsiteX108" fmla="*/ 4342673 w 5095268"/>
              <a:gd name="connsiteY108" fmla="*/ 3858859 h 4253970"/>
              <a:gd name="connsiteX109" fmla="*/ 4489428 w 5095268"/>
              <a:gd name="connsiteY109" fmla="*/ 3824993 h 4253970"/>
              <a:gd name="connsiteX110" fmla="*/ 4557162 w 5095268"/>
              <a:gd name="connsiteY110" fmla="*/ 3802415 h 4253970"/>
              <a:gd name="connsiteX111" fmla="*/ 4658762 w 5095268"/>
              <a:gd name="connsiteY111" fmla="*/ 3779837 h 4253970"/>
              <a:gd name="connsiteX112" fmla="*/ 4681340 w 5095268"/>
              <a:gd name="connsiteY112" fmla="*/ 3745970 h 4253970"/>
              <a:gd name="connsiteX113" fmla="*/ 4681340 w 5095268"/>
              <a:gd name="connsiteY113" fmla="*/ 3441170 h 4253970"/>
              <a:gd name="connsiteX114" fmla="*/ 4726495 w 5095268"/>
              <a:gd name="connsiteY114" fmla="*/ 3339570 h 4253970"/>
              <a:gd name="connsiteX115" fmla="*/ 4771651 w 5095268"/>
              <a:gd name="connsiteY115" fmla="*/ 3283126 h 4253970"/>
              <a:gd name="connsiteX116" fmla="*/ 4794228 w 5095268"/>
              <a:gd name="connsiteY116" fmla="*/ 3192815 h 4253970"/>
              <a:gd name="connsiteX117" fmla="*/ 4816806 w 5095268"/>
              <a:gd name="connsiteY117" fmla="*/ 3147659 h 4253970"/>
              <a:gd name="connsiteX118" fmla="*/ 4839384 w 5095268"/>
              <a:gd name="connsiteY118" fmla="*/ 3079926 h 4253970"/>
              <a:gd name="connsiteX119" fmla="*/ 4828095 w 5095268"/>
              <a:gd name="connsiteY119" fmla="*/ 3023481 h 4253970"/>
              <a:gd name="connsiteX120" fmla="*/ 4816806 w 5095268"/>
              <a:gd name="connsiteY120" fmla="*/ 2989615 h 4253970"/>
              <a:gd name="connsiteX121" fmla="*/ 4895828 w 5095268"/>
              <a:gd name="connsiteY121" fmla="*/ 2842859 h 4253970"/>
              <a:gd name="connsiteX122" fmla="*/ 4963562 w 5095268"/>
              <a:gd name="connsiteY122" fmla="*/ 2797704 h 4253970"/>
              <a:gd name="connsiteX123" fmla="*/ 4997428 w 5095268"/>
              <a:gd name="connsiteY123" fmla="*/ 2775126 h 4253970"/>
              <a:gd name="connsiteX124" fmla="*/ 5020006 w 5095268"/>
              <a:gd name="connsiteY124" fmla="*/ 2741259 h 4253970"/>
              <a:gd name="connsiteX125" fmla="*/ 5076451 w 5095268"/>
              <a:gd name="connsiteY125" fmla="*/ 2684815 h 4253970"/>
              <a:gd name="connsiteX126" fmla="*/ 4929695 w 5095268"/>
              <a:gd name="connsiteY126" fmla="*/ 2639659 h 4253970"/>
              <a:gd name="connsiteX127" fmla="*/ 4895828 w 5095268"/>
              <a:gd name="connsiteY127" fmla="*/ 2617081 h 4253970"/>
              <a:gd name="connsiteX128" fmla="*/ 4861962 w 5095268"/>
              <a:gd name="connsiteY128" fmla="*/ 2605793 h 4253970"/>
              <a:gd name="connsiteX129" fmla="*/ 4828095 w 5095268"/>
              <a:gd name="connsiteY129" fmla="*/ 2583215 h 4253970"/>
              <a:gd name="connsiteX130" fmla="*/ 4760362 w 5095268"/>
              <a:gd name="connsiteY130" fmla="*/ 2571926 h 4253970"/>
              <a:gd name="connsiteX131" fmla="*/ 4726495 w 5095268"/>
              <a:gd name="connsiteY131" fmla="*/ 2504193 h 4253970"/>
              <a:gd name="connsiteX132" fmla="*/ 4670051 w 5095268"/>
              <a:gd name="connsiteY132" fmla="*/ 2436459 h 4253970"/>
              <a:gd name="connsiteX133" fmla="*/ 4636184 w 5095268"/>
              <a:gd name="connsiteY133" fmla="*/ 2425170 h 4253970"/>
              <a:gd name="connsiteX134" fmla="*/ 4602317 w 5095268"/>
              <a:gd name="connsiteY134" fmla="*/ 2357437 h 4253970"/>
              <a:gd name="connsiteX135" fmla="*/ 4613606 w 5095268"/>
              <a:gd name="connsiteY135" fmla="*/ 2312281 h 4253970"/>
              <a:gd name="connsiteX136" fmla="*/ 4602317 w 5095268"/>
              <a:gd name="connsiteY136" fmla="*/ 2165526 h 4253970"/>
              <a:gd name="connsiteX137" fmla="*/ 4568451 w 5095268"/>
              <a:gd name="connsiteY137" fmla="*/ 2142948 h 4253970"/>
              <a:gd name="connsiteX138" fmla="*/ 4512006 w 5095268"/>
              <a:gd name="connsiteY138" fmla="*/ 2075215 h 4253970"/>
              <a:gd name="connsiteX139" fmla="*/ 4489428 w 5095268"/>
              <a:gd name="connsiteY139" fmla="*/ 2007481 h 4253970"/>
              <a:gd name="connsiteX140" fmla="*/ 4466851 w 5095268"/>
              <a:gd name="connsiteY140" fmla="*/ 1905881 h 4253970"/>
              <a:gd name="connsiteX141" fmla="*/ 4444273 w 5095268"/>
              <a:gd name="connsiteY141" fmla="*/ 1872015 h 4253970"/>
              <a:gd name="connsiteX142" fmla="*/ 4387828 w 5095268"/>
              <a:gd name="connsiteY142" fmla="*/ 1770415 h 4253970"/>
              <a:gd name="connsiteX143" fmla="*/ 4353962 w 5095268"/>
              <a:gd name="connsiteY143" fmla="*/ 1736548 h 4253970"/>
              <a:gd name="connsiteX144" fmla="*/ 4308806 w 5095268"/>
              <a:gd name="connsiteY144" fmla="*/ 1668815 h 4253970"/>
              <a:gd name="connsiteX145" fmla="*/ 4286228 w 5095268"/>
              <a:gd name="connsiteY145" fmla="*/ 1634948 h 4253970"/>
              <a:gd name="connsiteX146" fmla="*/ 4252362 w 5095268"/>
              <a:gd name="connsiteY146" fmla="*/ 1601081 h 4253970"/>
              <a:gd name="connsiteX147" fmla="*/ 4207206 w 5095268"/>
              <a:gd name="connsiteY147" fmla="*/ 1533348 h 4253970"/>
              <a:gd name="connsiteX148" fmla="*/ 4150762 w 5095268"/>
              <a:gd name="connsiteY148" fmla="*/ 1420459 h 4253970"/>
              <a:gd name="connsiteX149" fmla="*/ 4150762 w 5095268"/>
              <a:gd name="connsiteY149" fmla="*/ 1420459 h 4253970"/>
              <a:gd name="connsiteX150" fmla="*/ 4128184 w 5095268"/>
              <a:gd name="connsiteY150" fmla="*/ 1352726 h 4253970"/>
              <a:gd name="connsiteX151" fmla="*/ 4116895 w 5095268"/>
              <a:gd name="connsiteY151" fmla="*/ 1296281 h 4253970"/>
              <a:gd name="connsiteX152" fmla="*/ 4094317 w 5095268"/>
              <a:gd name="connsiteY152" fmla="*/ 1228548 h 4253970"/>
              <a:gd name="connsiteX153" fmla="*/ 4083028 w 5095268"/>
              <a:gd name="connsiteY153" fmla="*/ 1194681 h 4253970"/>
              <a:gd name="connsiteX154" fmla="*/ 4071740 w 5095268"/>
              <a:gd name="connsiteY154" fmla="*/ 1160815 h 4253970"/>
              <a:gd name="connsiteX155" fmla="*/ 4060451 w 5095268"/>
              <a:gd name="connsiteY155" fmla="*/ 1093081 h 4253970"/>
              <a:gd name="connsiteX156" fmla="*/ 4071740 w 5095268"/>
              <a:gd name="connsiteY156" fmla="*/ 912459 h 4253970"/>
              <a:gd name="connsiteX157" fmla="*/ 4083028 w 5095268"/>
              <a:gd name="connsiteY157" fmla="*/ 867304 h 4253970"/>
              <a:gd name="connsiteX158" fmla="*/ 4049162 w 5095268"/>
              <a:gd name="connsiteY158" fmla="*/ 856015 h 4253970"/>
              <a:gd name="connsiteX159" fmla="*/ 4026584 w 5095268"/>
              <a:gd name="connsiteY159" fmla="*/ 822148 h 4253970"/>
              <a:gd name="connsiteX160" fmla="*/ 3992717 w 5095268"/>
              <a:gd name="connsiteY160" fmla="*/ 810859 h 4253970"/>
              <a:gd name="connsiteX161" fmla="*/ 3913695 w 5095268"/>
              <a:gd name="connsiteY161" fmla="*/ 720548 h 4253970"/>
              <a:gd name="connsiteX162" fmla="*/ 3879828 w 5095268"/>
              <a:gd name="connsiteY162" fmla="*/ 709259 h 4253970"/>
              <a:gd name="connsiteX163" fmla="*/ 3744362 w 5095268"/>
              <a:gd name="connsiteY163" fmla="*/ 720548 h 4253970"/>
              <a:gd name="connsiteX164" fmla="*/ 3326673 w 5095268"/>
              <a:gd name="connsiteY164" fmla="*/ 709259 h 4253970"/>
              <a:gd name="connsiteX165" fmla="*/ 3292806 w 5095268"/>
              <a:gd name="connsiteY165" fmla="*/ 697970 h 4253970"/>
              <a:gd name="connsiteX166" fmla="*/ 3258940 w 5095268"/>
              <a:gd name="connsiteY166" fmla="*/ 675393 h 4253970"/>
              <a:gd name="connsiteX167" fmla="*/ 3236362 w 5095268"/>
              <a:gd name="connsiteY167" fmla="*/ 641526 h 4253970"/>
              <a:gd name="connsiteX168" fmla="*/ 3202495 w 5095268"/>
              <a:gd name="connsiteY168" fmla="*/ 618948 h 4253970"/>
              <a:gd name="connsiteX169" fmla="*/ 3191206 w 5095268"/>
              <a:gd name="connsiteY169" fmla="*/ 370593 h 4253970"/>
              <a:gd name="connsiteX170" fmla="*/ 3168628 w 5095268"/>
              <a:gd name="connsiteY170" fmla="*/ 302859 h 4253970"/>
              <a:gd name="connsiteX171" fmla="*/ 3134762 w 5095268"/>
              <a:gd name="connsiteY171" fmla="*/ 235126 h 4253970"/>
              <a:gd name="connsiteX172" fmla="*/ 3112184 w 5095268"/>
              <a:gd name="connsiteY172" fmla="*/ 167393 h 4253970"/>
              <a:gd name="connsiteX173" fmla="*/ 3067028 w 5095268"/>
              <a:gd name="connsiteY173" fmla="*/ 99659 h 4253970"/>
              <a:gd name="connsiteX174" fmla="*/ 3055740 w 5095268"/>
              <a:gd name="connsiteY174" fmla="*/ 65793 h 4253970"/>
              <a:gd name="connsiteX175" fmla="*/ 3021873 w 5095268"/>
              <a:gd name="connsiteY175" fmla="*/ 54504 h 4253970"/>
              <a:gd name="connsiteX176" fmla="*/ 2965428 w 5095268"/>
              <a:gd name="connsiteY176" fmla="*/ 43215 h 4253970"/>
              <a:gd name="connsiteX177" fmla="*/ 2897695 w 5095268"/>
              <a:gd name="connsiteY177" fmla="*/ 9348 h 4253970"/>
              <a:gd name="connsiteX178" fmla="*/ 2875117 w 5095268"/>
              <a:gd name="connsiteY178" fmla="*/ 77081 h 4253970"/>
              <a:gd name="connsiteX179" fmla="*/ 2886406 w 5095268"/>
              <a:gd name="connsiteY179" fmla="*/ 314148 h 4253970"/>
              <a:gd name="connsiteX180" fmla="*/ 2908984 w 5095268"/>
              <a:gd name="connsiteY180" fmla="*/ 381881 h 4253970"/>
              <a:gd name="connsiteX181" fmla="*/ 2908984 w 5095268"/>
              <a:gd name="connsiteY181" fmla="*/ 652815 h 4253970"/>
              <a:gd name="connsiteX182" fmla="*/ 2897695 w 5095268"/>
              <a:gd name="connsiteY182" fmla="*/ 686681 h 4253970"/>
              <a:gd name="connsiteX183" fmla="*/ 2841251 w 5095268"/>
              <a:gd name="connsiteY183" fmla="*/ 743126 h 4253970"/>
              <a:gd name="connsiteX184" fmla="*/ 2773517 w 5095268"/>
              <a:gd name="connsiteY184" fmla="*/ 754415 h 4253970"/>
              <a:gd name="connsiteX185" fmla="*/ 2739651 w 5095268"/>
              <a:gd name="connsiteY185" fmla="*/ 765704 h 4253970"/>
              <a:gd name="connsiteX186" fmla="*/ 2728362 w 5095268"/>
              <a:gd name="connsiteY186" fmla="*/ 799570 h 4253970"/>
              <a:gd name="connsiteX187" fmla="*/ 2705784 w 5095268"/>
              <a:gd name="connsiteY187" fmla="*/ 833437 h 4253970"/>
              <a:gd name="connsiteX188" fmla="*/ 2671917 w 5095268"/>
              <a:gd name="connsiteY188" fmla="*/ 901170 h 4253970"/>
              <a:gd name="connsiteX189" fmla="*/ 2660628 w 5095268"/>
              <a:gd name="connsiteY189" fmla="*/ 1126948 h 4253970"/>
              <a:gd name="connsiteX190" fmla="*/ 2626762 w 5095268"/>
              <a:gd name="connsiteY190" fmla="*/ 1160815 h 4253970"/>
              <a:gd name="connsiteX191" fmla="*/ 2559028 w 5095268"/>
              <a:gd name="connsiteY191" fmla="*/ 1194681 h 4253970"/>
              <a:gd name="connsiteX192" fmla="*/ 2491295 w 5095268"/>
              <a:gd name="connsiteY192" fmla="*/ 1228548 h 4253970"/>
              <a:gd name="connsiteX193" fmla="*/ 2423562 w 5095268"/>
              <a:gd name="connsiteY193" fmla="*/ 1262415 h 4253970"/>
              <a:gd name="connsiteX194" fmla="*/ 2378406 w 5095268"/>
              <a:gd name="connsiteY194" fmla="*/ 1330148 h 4253970"/>
              <a:gd name="connsiteX195" fmla="*/ 2355828 w 5095268"/>
              <a:gd name="connsiteY195" fmla="*/ 1364015 h 4253970"/>
              <a:gd name="connsiteX196" fmla="*/ 2333251 w 5095268"/>
              <a:gd name="connsiteY196" fmla="*/ 1431748 h 4253970"/>
              <a:gd name="connsiteX197" fmla="*/ 2321962 w 5095268"/>
              <a:gd name="connsiteY197" fmla="*/ 1465615 h 4253970"/>
              <a:gd name="connsiteX198" fmla="*/ 2254228 w 5095268"/>
              <a:gd name="connsiteY198" fmla="*/ 1522059 h 4253970"/>
              <a:gd name="connsiteX199" fmla="*/ 2220362 w 5095268"/>
              <a:gd name="connsiteY199" fmla="*/ 1533348 h 4253970"/>
              <a:gd name="connsiteX200" fmla="*/ 2130051 w 5095268"/>
              <a:gd name="connsiteY200" fmla="*/ 1589793 h 4253970"/>
              <a:gd name="connsiteX201" fmla="*/ 2096184 w 5095268"/>
              <a:gd name="connsiteY201" fmla="*/ 1612370 h 4253970"/>
              <a:gd name="connsiteX202" fmla="*/ 2062317 w 5095268"/>
              <a:gd name="connsiteY202" fmla="*/ 1623659 h 4253970"/>
              <a:gd name="connsiteX203" fmla="*/ 2028451 w 5095268"/>
              <a:gd name="connsiteY203" fmla="*/ 1657526 h 4253970"/>
              <a:gd name="connsiteX204" fmla="*/ 1983295 w 5095268"/>
              <a:gd name="connsiteY204" fmla="*/ 1680104 h 4253970"/>
              <a:gd name="connsiteX205" fmla="*/ 1949428 w 5095268"/>
              <a:gd name="connsiteY205" fmla="*/ 1702681 h 4253970"/>
              <a:gd name="connsiteX206" fmla="*/ 1904273 w 5095268"/>
              <a:gd name="connsiteY206" fmla="*/ 1770415 h 4253970"/>
              <a:gd name="connsiteX207" fmla="*/ 1881695 w 5095268"/>
              <a:gd name="connsiteY207" fmla="*/ 1838148 h 4253970"/>
              <a:gd name="connsiteX208" fmla="*/ 1870406 w 5095268"/>
              <a:gd name="connsiteY208" fmla="*/ 1872015 h 4253970"/>
              <a:gd name="connsiteX209" fmla="*/ 1836540 w 5095268"/>
              <a:gd name="connsiteY209" fmla="*/ 1917170 h 4253970"/>
              <a:gd name="connsiteX210" fmla="*/ 1768806 w 5095268"/>
              <a:gd name="connsiteY210" fmla="*/ 1984904 h 4253970"/>
              <a:gd name="connsiteX211" fmla="*/ 1712362 w 5095268"/>
              <a:gd name="connsiteY211" fmla="*/ 2030059 h 4253970"/>
              <a:gd name="connsiteX212" fmla="*/ 1701073 w 5095268"/>
              <a:gd name="connsiteY212" fmla="*/ 2063926 h 4253970"/>
              <a:gd name="connsiteX213" fmla="*/ 1678495 w 5095268"/>
              <a:gd name="connsiteY213" fmla="*/ 2097793 h 4253970"/>
              <a:gd name="connsiteX214" fmla="*/ 1667206 w 5095268"/>
              <a:gd name="connsiteY214" fmla="*/ 2142948 h 4253970"/>
              <a:gd name="connsiteX215" fmla="*/ 1644628 w 5095268"/>
              <a:gd name="connsiteY215" fmla="*/ 2210681 h 4253970"/>
              <a:gd name="connsiteX216" fmla="*/ 1633340 w 5095268"/>
              <a:gd name="connsiteY216" fmla="*/ 2255837 h 4253970"/>
              <a:gd name="connsiteX217" fmla="*/ 1610762 w 5095268"/>
              <a:gd name="connsiteY217" fmla="*/ 2323570 h 4253970"/>
              <a:gd name="connsiteX218" fmla="*/ 1599473 w 5095268"/>
              <a:gd name="connsiteY218" fmla="*/ 2436459 h 4253970"/>
              <a:gd name="connsiteX219" fmla="*/ 1531740 w 5095268"/>
              <a:gd name="connsiteY219" fmla="*/ 2459037 h 4253970"/>
              <a:gd name="connsiteX220" fmla="*/ 1486584 w 5095268"/>
              <a:gd name="connsiteY220" fmla="*/ 2447748 h 4253970"/>
              <a:gd name="connsiteX221" fmla="*/ 1520451 w 5095268"/>
              <a:gd name="connsiteY221" fmla="*/ 2617081 h 4253970"/>
              <a:gd name="connsiteX222" fmla="*/ 1554317 w 5095268"/>
              <a:gd name="connsiteY222" fmla="*/ 2639659 h 4253970"/>
              <a:gd name="connsiteX223" fmla="*/ 1565606 w 5095268"/>
              <a:gd name="connsiteY223" fmla="*/ 2729970 h 4253970"/>
              <a:gd name="connsiteX224" fmla="*/ 1531740 w 5095268"/>
              <a:gd name="connsiteY224" fmla="*/ 2741259 h 4253970"/>
              <a:gd name="connsiteX225" fmla="*/ 1407562 w 5095268"/>
              <a:gd name="connsiteY225" fmla="*/ 2718681 h 4253970"/>
              <a:gd name="connsiteX226" fmla="*/ 1373695 w 5095268"/>
              <a:gd name="connsiteY226" fmla="*/ 2684815 h 4253970"/>
              <a:gd name="connsiteX227" fmla="*/ 1339828 w 5095268"/>
              <a:gd name="connsiteY227" fmla="*/ 2673526 h 4253970"/>
              <a:gd name="connsiteX228" fmla="*/ 1317251 w 5095268"/>
              <a:gd name="connsiteY228" fmla="*/ 2639659 h 4253970"/>
              <a:gd name="connsiteX229" fmla="*/ 1283384 w 5095268"/>
              <a:gd name="connsiteY229" fmla="*/ 2617081 h 4253970"/>
              <a:gd name="connsiteX230" fmla="*/ 1249517 w 5095268"/>
              <a:gd name="connsiteY230" fmla="*/ 2515481 h 4253970"/>
              <a:gd name="connsiteX231" fmla="*/ 1170495 w 5095268"/>
              <a:gd name="connsiteY231" fmla="*/ 2481615 h 4253970"/>
              <a:gd name="connsiteX232" fmla="*/ 1102762 w 5095268"/>
              <a:gd name="connsiteY232" fmla="*/ 2459037 h 4253970"/>
              <a:gd name="connsiteX233" fmla="*/ 1035028 w 5095268"/>
              <a:gd name="connsiteY233" fmla="*/ 2425170 h 4253970"/>
              <a:gd name="connsiteX234" fmla="*/ 956006 w 5095268"/>
              <a:gd name="connsiteY234" fmla="*/ 2334859 h 4253970"/>
              <a:gd name="connsiteX235" fmla="*/ 922140 w 5095268"/>
              <a:gd name="connsiteY235" fmla="*/ 2323570 h 4253970"/>
              <a:gd name="connsiteX236" fmla="*/ 854406 w 5095268"/>
              <a:gd name="connsiteY236" fmla="*/ 2278415 h 4253970"/>
              <a:gd name="connsiteX237" fmla="*/ 786673 w 5095268"/>
              <a:gd name="connsiteY237" fmla="*/ 2165526 h 4253970"/>
              <a:gd name="connsiteX238" fmla="*/ 764095 w 5095268"/>
              <a:gd name="connsiteY238" fmla="*/ 2131659 h 4253970"/>
              <a:gd name="connsiteX239" fmla="*/ 730228 w 5095268"/>
              <a:gd name="connsiteY239" fmla="*/ 2109081 h 4253970"/>
              <a:gd name="connsiteX240" fmla="*/ 662495 w 5095268"/>
              <a:gd name="connsiteY240" fmla="*/ 2086504 h 4253970"/>
              <a:gd name="connsiteX241" fmla="*/ 617340 w 5095268"/>
              <a:gd name="connsiteY241" fmla="*/ 2018770 h 4253970"/>
              <a:gd name="connsiteX242" fmla="*/ 606051 w 5095268"/>
              <a:gd name="connsiteY242" fmla="*/ 1962326 h 4253970"/>
              <a:gd name="connsiteX243" fmla="*/ 572184 w 5095268"/>
              <a:gd name="connsiteY243" fmla="*/ 1939748 h 4253970"/>
              <a:gd name="connsiteX244" fmla="*/ 560895 w 5095268"/>
              <a:gd name="connsiteY244" fmla="*/ 1905881 h 4253970"/>
              <a:gd name="connsiteX245" fmla="*/ 515740 w 5095268"/>
              <a:gd name="connsiteY245" fmla="*/ 1883304 h 4253970"/>
              <a:gd name="connsiteX246" fmla="*/ 481873 w 5095268"/>
              <a:gd name="connsiteY246" fmla="*/ 1860726 h 4253970"/>
              <a:gd name="connsiteX247" fmla="*/ 459295 w 5095268"/>
              <a:gd name="connsiteY247" fmla="*/ 1792993 h 4253970"/>
              <a:gd name="connsiteX248" fmla="*/ 391562 w 5095268"/>
              <a:gd name="connsiteY248" fmla="*/ 1736548 h 4253970"/>
              <a:gd name="connsiteX249" fmla="*/ 380273 w 5095268"/>
              <a:gd name="connsiteY249" fmla="*/ 1702681 h 4253970"/>
              <a:gd name="connsiteX250" fmla="*/ 323828 w 5095268"/>
              <a:gd name="connsiteY250" fmla="*/ 1634948 h 4253970"/>
              <a:gd name="connsiteX251" fmla="*/ 289962 w 5095268"/>
              <a:gd name="connsiteY251" fmla="*/ 1612370 h 4253970"/>
              <a:gd name="connsiteX252" fmla="*/ 244806 w 5095268"/>
              <a:gd name="connsiteY252" fmla="*/ 1544637 h 4253970"/>
              <a:gd name="connsiteX253" fmla="*/ 233517 w 5095268"/>
              <a:gd name="connsiteY253" fmla="*/ 1510770 h 4253970"/>
              <a:gd name="connsiteX254" fmla="*/ 222228 w 5095268"/>
              <a:gd name="connsiteY254" fmla="*/ 1499481 h 4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5095268" h="4253970">
                <a:moveTo>
                  <a:pt x="222228" y="1499481"/>
                </a:moveTo>
                <a:lnTo>
                  <a:pt x="222228" y="1499481"/>
                </a:lnTo>
                <a:cubicBezTo>
                  <a:pt x="106253" y="1580665"/>
                  <a:pt x="150651" y="1591920"/>
                  <a:pt x="64184" y="1567215"/>
                </a:cubicBezTo>
                <a:cubicBezTo>
                  <a:pt x="52742" y="1563946"/>
                  <a:pt x="41606" y="1559689"/>
                  <a:pt x="30317" y="1555926"/>
                </a:cubicBezTo>
                <a:cubicBezTo>
                  <a:pt x="22791" y="1567215"/>
                  <a:pt x="8968" y="1576281"/>
                  <a:pt x="7740" y="1589793"/>
                </a:cubicBezTo>
                <a:cubicBezTo>
                  <a:pt x="0" y="1674938"/>
                  <a:pt x="8631" y="1669707"/>
                  <a:pt x="52895" y="1713970"/>
                </a:cubicBezTo>
                <a:cubicBezTo>
                  <a:pt x="94064" y="1837478"/>
                  <a:pt x="28406" y="1650405"/>
                  <a:pt x="86762" y="1781704"/>
                </a:cubicBezTo>
                <a:cubicBezTo>
                  <a:pt x="96428" y="1803452"/>
                  <a:pt x="101814" y="1826859"/>
                  <a:pt x="109340" y="1849437"/>
                </a:cubicBezTo>
                <a:cubicBezTo>
                  <a:pt x="113103" y="1860726"/>
                  <a:pt x="112214" y="1874890"/>
                  <a:pt x="120628" y="1883304"/>
                </a:cubicBezTo>
                <a:cubicBezTo>
                  <a:pt x="141897" y="1904573"/>
                  <a:pt x="164499" y="1922745"/>
                  <a:pt x="177073" y="1951037"/>
                </a:cubicBezTo>
                <a:cubicBezTo>
                  <a:pt x="186739" y="1972785"/>
                  <a:pt x="192125" y="1996192"/>
                  <a:pt x="199651" y="2018770"/>
                </a:cubicBezTo>
                <a:cubicBezTo>
                  <a:pt x="203414" y="2030059"/>
                  <a:pt x="208054" y="2041093"/>
                  <a:pt x="210940" y="2052637"/>
                </a:cubicBezTo>
                <a:cubicBezTo>
                  <a:pt x="218466" y="2082741"/>
                  <a:pt x="204079" y="2133135"/>
                  <a:pt x="233517" y="2142948"/>
                </a:cubicBezTo>
                <a:lnTo>
                  <a:pt x="267384" y="2154237"/>
                </a:lnTo>
                <a:cubicBezTo>
                  <a:pt x="271147" y="2165526"/>
                  <a:pt x="273351" y="2177461"/>
                  <a:pt x="278673" y="2188104"/>
                </a:cubicBezTo>
                <a:cubicBezTo>
                  <a:pt x="291357" y="2213472"/>
                  <a:pt x="313720" y="2238006"/>
                  <a:pt x="335117" y="2255837"/>
                </a:cubicBezTo>
                <a:cubicBezTo>
                  <a:pt x="345540" y="2264523"/>
                  <a:pt x="357695" y="2270889"/>
                  <a:pt x="368984" y="2278415"/>
                </a:cubicBezTo>
                <a:cubicBezTo>
                  <a:pt x="390962" y="2344347"/>
                  <a:pt x="363077" y="2283795"/>
                  <a:pt x="414140" y="2334859"/>
                </a:cubicBezTo>
                <a:cubicBezTo>
                  <a:pt x="423734" y="2344453"/>
                  <a:pt x="424120" y="2363687"/>
                  <a:pt x="436717" y="2368726"/>
                </a:cubicBezTo>
                <a:cubicBezTo>
                  <a:pt x="464885" y="2379993"/>
                  <a:pt x="496924" y="2376252"/>
                  <a:pt x="527028" y="2380015"/>
                </a:cubicBezTo>
                <a:cubicBezTo>
                  <a:pt x="538317" y="2387541"/>
                  <a:pt x="548497" y="2397083"/>
                  <a:pt x="560895" y="2402593"/>
                </a:cubicBezTo>
                <a:cubicBezTo>
                  <a:pt x="616156" y="2427153"/>
                  <a:pt x="623267" y="2421304"/>
                  <a:pt x="673784" y="2436459"/>
                </a:cubicBezTo>
                <a:cubicBezTo>
                  <a:pt x="696579" y="2443298"/>
                  <a:pt x="741517" y="2459037"/>
                  <a:pt x="741517" y="2459037"/>
                </a:cubicBezTo>
                <a:cubicBezTo>
                  <a:pt x="795279" y="2539679"/>
                  <a:pt x="760348" y="2520189"/>
                  <a:pt x="831828" y="2538059"/>
                </a:cubicBezTo>
                <a:cubicBezTo>
                  <a:pt x="836374" y="2544120"/>
                  <a:pt x="882272" y="2603578"/>
                  <a:pt x="888273" y="2617081"/>
                </a:cubicBezTo>
                <a:cubicBezTo>
                  <a:pt x="927869" y="2706172"/>
                  <a:pt x="883793" y="2666776"/>
                  <a:pt x="944717" y="2707393"/>
                </a:cubicBezTo>
                <a:cubicBezTo>
                  <a:pt x="959769" y="2729971"/>
                  <a:pt x="981292" y="2749383"/>
                  <a:pt x="989873" y="2775126"/>
                </a:cubicBezTo>
                <a:cubicBezTo>
                  <a:pt x="993636" y="2786415"/>
                  <a:pt x="993728" y="2799701"/>
                  <a:pt x="1001162" y="2808993"/>
                </a:cubicBezTo>
                <a:cubicBezTo>
                  <a:pt x="1009637" y="2819587"/>
                  <a:pt x="1023739" y="2824044"/>
                  <a:pt x="1035028" y="2831570"/>
                </a:cubicBezTo>
                <a:cubicBezTo>
                  <a:pt x="1087710" y="2910593"/>
                  <a:pt x="1057606" y="2884252"/>
                  <a:pt x="1114051" y="2921881"/>
                </a:cubicBezTo>
                <a:cubicBezTo>
                  <a:pt x="1121577" y="2933170"/>
                  <a:pt x="1127034" y="2946154"/>
                  <a:pt x="1136628" y="2955748"/>
                </a:cubicBezTo>
                <a:cubicBezTo>
                  <a:pt x="1163462" y="2982582"/>
                  <a:pt x="1204695" y="2989726"/>
                  <a:pt x="1238228" y="3000904"/>
                </a:cubicBezTo>
                <a:cubicBezTo>
                  <a:pt x="1286812" y="3017099"/>
                  <a:pt x="1260553" y="3009308"/>
                  <a:pt x="1317251" y="3023481"/>
                </a:cubicBezTo>
                <a:cubicBezTo>
                  <a:pt x="1338915" y="3037924"/>
                  <a:pt x="1383786" y="3076419"/>
                  <a:pt x="1418851" y="3079926"/>
                </a:cubicBezTo>
                <a:cubicBezTo>
                  <a:pt x="1482614" y="3086302"/>
                  <a:pt x="1546792" y="3087452"/>
                  <a:pt x="1610762" y="3091215"/>
                </a:cubicBezTo>
                <a:cubicBezTo>
                  <a:pt x="1621390" y="3093872"/>
                  <a:pt x="1676534" y="3106432"/>
                  <a:pt x="1689784" y="3113793"/>
                </a:cubicBezTo>
                <a:cubicBezTo>
                  <a:pt x="1713504" y="3126971"/>
                  <a:pt x="1731775" y="3150367"/>
                  <a:pt x="1757517" y="3158948"/>
                </a:cubicBezTo>
                <a:lnTo>
                  <a:pt x="1825251" y="3181526"/>
                </a:lnTo>
                <a:cubicBezTo>
                  <a:pt x="1851592" y="3177763"/>
                  <a:pt x="1883270" y="3186573"/>
                  <a:pt x="1904273" y="3170237"/>
                </a:cubicBezTo>
                <a:cubicBezTo>
                  <a:pt x="1923059" y="3155626"/>
                  <a:pt x="1926851" y="3102504"/>
                  <a:pt x="1926851" y="3102504"/>
                </a:cubicBezTo>
                <a:cubicBezTo>
                  <a:pt x="1923088" y="3079926"/>
                  <a:pt x="1920527" y="3057114"/>
                  <a:pt x="1915562" y="3034770"/>
                </a:cubicBezTo>
                <a:cubicBezTo>
                  <a:pt x="1912981" y="3023154"/>
                  <a:pt x="1904273" y="3012803"/>
                  <a:pt x="1904273" y="3000904"/>
                </a:cubicBezTo>
                <a:cubicBezTo>
                  <a:pt x="1904273" y="2966829"/>
                  <a:pt x="1907298" y="2932362"/>
                  <a:pt x="1915562" y="2899304"/>
                </a:cubicBezTo>
                <a:cubicBezTo>
                  <a:pt x="1918853" y="2886141"/>
                  <a:pt x="1930614" y="2876726"/>
                  <a:pt x="1938140" y="2865437"/>
                </a:cubicBezTo>
                <a:cubicBezTo>
                  <a:pt x="1945666" y="2842859"/>
                  <a:pt x="1958089" y="2821357"/>
                  <a:pt x="1960717" y="2797704"/>
                </a:cubicBezTo>
                <a:cubicBezTo>
                  <a:pt x="1964480" y="2763837"/>
                  <a:pt x="1955851" y="2726106"/>
                  <a:pt x="1972006" y="2696104"/>
                </a:cubicBezTo>
                <a:cubicBezTo>
                  <a:pt x="1988988" y="2664566"/>
                  <a:pt x="2040594" y="2650663"/>
                  <a:pt x="2073606" y="2639659"/>
                </a:cubicBezTo>
                <a:cubicBezTo>
                  <a:pt x="2081132" y="2628370"/>
                  <a:pt x="2090116" y="2617928"/>
                  <a:pt x="2096184" y="2605793"/>
                </a:cubicBezTo>
                <a:cubicBezTo>
                  <a:pt x="2101506" y="2595150"/>
                  <a:pt x="2100039" y="2581218"/>
                  <a:pt x="2107473" y="2571926"/>
                </a:cubicBezTo>
                <a:cubicBezTo>
                  <a:pt x="2115949" y="2561331"/>
                  <a:pt x="2130917" y="2558034"/>
                  <a:pt x="2141340" y="2549348"/>
                </a:cubicBezTo>
                <a:cubicBezTo>
                  <a:pt x="2197714" y="2502369"/>
                  <a:pt x="2149555" y="2524030"/>
                  <a:pt x="2209073" y="2504193"/>
                </a:cubicBezTo>
                <a:cubicBezTo>
                  <a:pt x="2254229" y="2507956"/>
                  <a:pt x="2299625" y="2509493"/>
                  <a:pt x="2344540" y="2515481"/>
                </a:cubicBezTo>
                <a:cubicBezTo>
                  <a:pt x="2356335" y="2517054"/>
                  <a:pt x="2366965" y="2523501"/>
                  <a:pt x="2378406" y="2526770"/>
                </a:cubicBezTo>
                <a:cubicBezTo>
                  <a:pt x="2393324" y="2531032"/>
                  <a:pt x="2408258" y="2535508"/>
                  <a:pt x="2423562" y="2538059"/>
                </a:cubicBezTo>
                <a:cubicBezTo>
                  <a:pt x="2453487" y="2543047"/>
                  <a:pt x="2483769" y="2545585"/>
                  <a:pt x="2513873" y="2549348"/>
                </a:cubicBezTo>
                <a:cubicBezTo>
                  <a:pt x="2536451" y="2556874"/>
                  <a:pt x="2558518" y="2566154"/>
                  <a:pt x="2581606" y="2571926"/>
                </a:cubicBezTo>
                <a:lnTo>
                  <a:pt x="2671917" y="2594504"/>
                </a:lnTo>
                <a:lnTo>
                  <a:pt x="2739651" y="2639659"/>
                </a:lnTo>
                <a:lnTo>
                  <a:pt x="2773517" y="2662237"/>
                </a:lnTo>
                <a:cubicBezTo>
                  <a:pt x="2810865" y="2774280"/>
                  <a:pt x="2748204" y="2603127"/>
                  <a:pt x="2818673" y="2729970"/>
                </a:cubicBezTo>
                <a:cubicBezTo>
                  <a:pt x="2830231" y="2750774"/>
                  <a:pt x="2833725" y="2775126"/>
                  <a:pt x="2841251" y="2797704"/>
                </a:cubicBezTo>
                <a:lnTo>
                  <a:pt x="2852540" y="2831570"/>
                </a:lnTo>
                <a:cubicBezTo>
                  <a:pt x="2869239" y="2931775"/>
                  <a:pt x="2874959" y="2934121"/>
                  <a:pt x="2852540" y="3068637"/>
                </a:cubicBezTo>
                <a:cubicBezTo>
                  <a:pt x="2848873" y="3090642"/>
                  <a:pt x="2806884" y="3122498"/>
                  <a:pt x="2796095" y="3136370"/>
                </a:cubicBezTo>
                <a:cubicBezTo>
                  <a:pt x="2752989" y="3191792"/>
                  <a:pt x="2768731" y="3200853"/>
                  <a:pt x="2717073" y="3226681"/>
                </a:cubicBezTo>
                <a:cubicBezTo>
                  <a:pt x="2706430" y="3232003"/>
                  <a:pt x="2694495" y="3234207"/>
                  <a:pt x="2683206" y="3237970"/>
                </a:cubicBezTo>
                <a:cubicBezTo>
                  <a:pt x="2671917" y="3249259"/>
                  <a:pt x="2659141" y="3259235"/>
                  <a:pt x="2649340" y="3271837"/>
                </a:cubicBezTo>
                <a:cubicBezTo>
                  <a:pt x="2632681" y="3293256"/>
                  <a:pt x="2604184" y="3339570"/>
                  <a:pt x="2604184" y="3339570"/>
                </a:cubicBezTo>
                <a:cubicBezTo>
                  <a:pt x="2577341" y="3420098"/>
                  <a:pt x="2615404" y="3322740"/>
                  <a:pt x="2559028" y="3407304"/>
                </a:cubicBezTo>
                <a:cubicBezTo>
                  <a:pt x="2552428" y="3417205"/>
                  <a:pt x="2553061" y="3430527"/>
                  <a:pt x="2547740" y="3441170"/>
                </a:cubicBezTo>
                <a:cubicBezTo>
                  <a:pt x="2541672" y="3453305"/>
                  <a:pt x="2530672" y="3462639"/>
                  <a:pt x="2525162" y="3475037"/>
                </a:cubicBezTo>
                <a:cubicBezTo>
                  <a:pt x="2515496" y="3496785"/>
                  <a:pt x="2510110" y="3520192"/>
                  <a:pt x="2502584" y="3542770"/>
                </a:cubicBezTo>
                <a:lnTo>
                  <a:pt x="2491295" y="3576637"/>
                </a:lnTo>
                <a:cubicBezTo>
                  <a:pt x="2495058" y="3621793"/>
                  <a:pt x="2496595" y="3667189"/>
                  <a:pt x="2502584" y="3712104"/>
                </a:cubicBezTo>
                <a:cubicBezTo>
                  <a:pt x="2504157" y="3723899"/>
                  <a:pt x="2504190" y="3739054"/>
                  <a:pt x="2513873" y="3745970"/>
                </a:cubicBezTo>
                <a:cubicBezTo>
                  <a:pt x="2533239" y="3759803"/>
                  <a:pt x="2559028" y="3761022"/>
                  <a:pt x="2581606" y="3768548"/>
                </a:cubicBezTo>
                <a:lnTo>
                  <a:pt x="2649340" y="3791126"/>
                </a:lnTo>
                <a:cubicBezTo>
                  <a:pt x="2660629" y="3794889"/>
                  <a:pt x="2671426" y="3800732"/>
                  <a:pt x="2683206" y="3802415"/>
                </a:cubicBezTo>
                <a:lnTo>
                  <a:pt x="2762228" y="3813704"/>
                </a:lnTo>
                <a:cubicBezTo>
                  <a:pt x="2784806" y="3821230"/>
                  <a:pt x="2810160" y="3823079"/>
                  <a:pt x="2829962" y="3836281"/>
                </a:cubicBezTo>
                <a:cubicBezTo>
                  <a:pt x="2841251" y="3843807"/>
                  <a:pt x="2851430" y="3853349"/>
                  <a:pt x="2863828" y="3858859"/>
                </a:cubicBezTo>
                <a:cubicBezTo>
                  <a:pt x="2885576" y="3868525"/>
                  <a:pt x="2931562" y="3881437"/>
                  <a:pt x="2931562" y="3881437"/>
                </a:cubicBezTo>
                <a:cubicBezTo>
                  <a:pt x="2942851" y="3888963"/>
                  <a:pt x="2953030" y="3898505"/>
                  <a:pt x="2965428" y="3904015"/>
                </a:cubicBezTo>
                <a:cubicBezTo>
                  <a:pt x="2987176" y="3913681"/>
                  <a:pt x="3010584" y="3919067"/>
                  <a:pt x="3033162" y="3926593"/>
                </a:cubicBezTo>
                <a:lnTo>
                  <a:pt x="3100895" y="3949170"/>
                </a:lnTo>
                <a:cubicBezTo>
                  <a:pt x="3100896" y="3949170"/>
                  <a:pt x="3168627" y="3971747"/>
                  <a:pt x="3168628" y="3971748"/>
                </a:cubicBezTo>
                <a:cubicBezTo>
                  <a:pt x="3201738" y="3993822"/>
                  <a:pt x="3198971" y="3996267"/>
                  <a:pt x="3236362" y="4005615"/>
                </a:cubicBezTo>
                <a:cubicBezTo>
                  <a:pt x="3254976" y="4010269"/>
                  <a:pt x="3273928" y="4013472"/>
                  <a:pt x="3292806" y="4016904"/>
                </a:cubicBezTo>
                <a:cubicBezTo>
                  <a:pt x="3315326" y="4020999"/>
                  <a:pt x="3338334" y="4022642"/>
                  <a:pt x="3360540" y="4028193"/>
                </a:cubicBezTo>
                <a:cubicBezTo>
                  <a:pt x="3383628" y="4033965"/>
                  <a:pt x="3428273" y="4050770"/>
                  <a:pt x="3428273" y="4050770"/>
                </a:cubicBezTo>
                <a:cubicBezTo>
                  <a:pt x="3542395" y="4221956"/>
                  <a:pt x="3418874" y="4046267"/>
                  <a:pt x="3507295" y="4152370"/>
                </a:cubicBezTo>
                <a:cubicBezTo>
                  <a:pt x="3515981" y="4162793"/>
                  <a:pt x="3518368" y="4179046"/>
                  <a:pt x="3529873" y="4186237"/>
                </a:cubicBezTo>
                <a:cubicBezTo>
                  <a:pt x="3550054" y="4198851"/>
                  <a:pt x="3575028" y="4201289"/>
                  <a:pt x="3597606" y="4208815"/>
                </a:cubicBezTo>
                <a:lnTo>
                  <a:pt x="3631473" y="4220104"/>
                </a:lnTo>
                <a:cubicBezTo>
                  <a:pt x="3642762" y="4223867"/>
                  <a:pt x="3655439" y="4224792"/>
                  <a:pt x="3665340" y="4231393"/>
                </a:cubicBezTo>
                <a:lnTo>
                  <a:pt x="3699206" y="4253970"/>
                </a:lnTo>
                <a:lnTo>
                  <a:pt x="3721784" y="4186237"/>
                </a:lnTo>
                <a:cubicBezTo>
                  <a:pt x="3729221" y="4163926"/>
                  <a:pt x="3735756" y="4134420"/>
                  <a:pt x="3755651" y="4118504"/>
                </a:cubicBezTo>
                <a:cubicBezTo>
                  <a:pt x="3764943" y="4111071"/>
                  <a:pt x="3778874" y="4112537"/>
                  <a:pt x="3789517" y="4107215"/>
                </a:cubicBezTo>
                <a:cubicBezTo>
                  <a:pt x="3801652" y="4101147"/>
                  <a:pt x="3812095" y="4092163"/>
                  <a:pt x="3823384" y="4084637"/>
                </a:cubicBezTo>
                <a:cubicBezTo>
                  <a:pt x="3845962" y="4050770"/>
                  <a:pt x="3842199" y="4047007"/>
                  <a:pt x="3879828" y="4028193"/>
                </a:cubicBezTo>
                <a:cubicBezTo>
                  <a:pt x="3890471" y="4022871"/>
                  <a:pt x="3903293" y="4022683"/>
                  <a:pt x="3913695" y="4016904"/>
                </a:cubicBezTo>
                <a:cubicBezTo>
                  <a:pt x="3937415" y="4003726"/>
                  <a:pt x="3958850" y="3986800"/>
                  <a:pt x="3981428" y="3971748"/>
                </a:cubicBezTo>
                <a:cubicBezTo>
                  <a:pt x="3992717" y="3964222"/>
                  <a:pt x="4002132" y="3952461"/>
                  <a:pt x="4015295" y="3949170"/>
                </a:cubicBezTo>
                <a:cubicBezTo>
                  <a:pt x="4030347" y="3945407"/>
                  <a:pt x="4045533" y="3942143"/>
                  <a:pt x="4060451" y="3937881"/>
                </a:cubicBezTo>
                <a:cubicBezTo>
                  <a:pt x="4071892" y="3934612"/>
                  <a:pt x="4082483" y="3927839"/>
                  <a:pt x="4094317" y="3926593"/>
                </a:cubicBezTo>
                <a:cubicBezTo>
                  <a:pt x="4154311" y="3920278"/>
                  <a:pt x="4214732" y="3919067"/>
                  <a:pt x="4274940" y="3915304"/>
                </a:cubicBezTo>
                <a:cubicBezTo>
                  <a:pt x="4286229" y="3907778"/>
                  <a:pt x="4298383" y="3901412"/>
                  <a:pt x="4308806" y="3892726"/>
                </a:cubicBezTo>
                <a:cubicBezTo>
                  <a:pt x="4321071" y="3882505"/>
                  <a:pt x="4328717" y="3866612"/>
                  <a:pt x="4342673" y="3858859"/>
                </a:cubicBezTo>
                <a:cubicBezTo>
                  <a:pt x="4385587" y="3835018"/>
                  <a:pt x="4442817" y="3831651"/>
                  <a:pt x="4489428" y="3824993"/>
                </a:cubicBezTo>
                <a:cubicBezTo>
                  <a:pt x="4512006" y="3817467"/>
                  <a:pt x="4533687" y="3806328"/>
                  <a:pt x="4557162" y="3802415"/>
                </a:cubicBezTo>
                <a:cubicBezTo>
                  <a:pt x="4636633" y="3789170"/>
                  <a:pt x="4603180" y="3798364"/>
                  <a:pt x="4658762" y="3779837"/>
                </a:cubicBezTo>
                <a:cubicBezTo>
                  <a:pt x="4666288" y="3768548"/>
                  <a:pt x="4677770" y="3759060"/>
                  <a:pt x="4681340" y="3745970"/>
                </a:cubicBezTo>
                <a:cubicBezTo>
                  <a:pt x="4705363" y="3657882"/>
                  <a:pt x="4685123" y="3513053"/>
                  <a:pt x="4681340" y="3441170"/>
                </a:cubicBezTo>
                <a:cubicBezTo>
                  <a:pt x="4705688" y="3270722"/>
                  <a:pt x="4664808" y="3416678"/>
                  <a:pt x="4726495" y="3339570"/>
                </a:cubicBezTo>
                <a:cubicBezTo>
                  <a:pt x="4788813" y="3261673"/>
                  <a:pt x="4674591" y="3347832"/>
                  <a:pt x="4771651" y="3283126"/>
                </a:cubicBezTo>
                <a:cubicBezTo>
                  <a:pt x="4778276" y="3250003"/>
                  <a:pt x="4781212" y="3223185"/>
                  <a:pt x="4794228" y="3192815"/>
                </a:cubicBezTo>
                <a:cubicBezTo>
                  <a:pt x="4800857" y="3177347"/>
                  <a:pt x="4810556" y="3163284"/>
                  <a:pt x="4816806" y="3147659"/>
                </a:cubicBezTo>
                <a:cubicBezTo>
                  <a:pt x="4825645" y="3125562"/>
                  <a:pt x="4839384" y="3079926"/>
                  <a:pt x="4839384" y="3079926"/>
                </a:cubicBezTo>
                <a:cubicBezTo>
                  <a:pt x="4835621" y="3061111"/>
                  <a:pt x="4832749" y="3042096"/>
                  <a:pt x="4828095" y="3023481"/>
                </a:cubicBezTo>
                <a:cubicBezTo>
                  <a:pt x="4825209" y="3011937"/>
                  <a:pt x="4816806" y="3001514"/>
                  <a:pt x="4816806" y="2989615"/>
                </a:cubicBezTo>
                <a:cubicBezTo>
                  <a:pt x="4816806" y="2935656"/>
                  <a:pt x="4853194" y="2871281"/>
                  <a:pt x="4895828" y="2842859"/>
                </a:cubicBezTo>
                <a:lnTo>
                  <a:pt x="4963562" y="2797704"/>
                </a:lnTo>
                <a:lnTo>
                  <a:pt x="4997428" y="2775126"/>
                </a:lnTo>
                <a:cubicBezTo>
                  <a:pt x="5004954" y="2763837"/>
                  <a:pt x="5010412" y="2750853"/>
                  <a:pt x="5020006" y="2741259"/>
                </a:cubicBezTo>
                <a:cubicBezTo>
                  <a:pt x="5095268" y="2665997"/>
                  <a:pt x="5016241" y="2775127"/>
                  <a:pt x="5076451" y="2684815"/>
                </a:cubicBezTo>
                <a:cubicBezTo>
                  <a:pt x="5049221" y="2603125"/>
                  <a:pt x="5083159" y="2670352"/>
                  <a:pt x="4929695" y="2639659"/>
                </a:cubicBezTo>
                <a:cubicBezTo>
                  <a:pt x="4916391" y="2636998"/>
                  <a:pt x="4907963" y="2623149"/>
                  <a:pt x="4895828" y="2617081"/>
                </a:cubicBezTo>
                <a:cubicBezTo>
                  <a:pt x="4885185" y="2611760"/>
                  <a:pt x="4873251" y="2609556"/>
                  <a:pt x="4861962" y="2605793"/>
                </a:cubicBezTo>
                <a:cubicBezTo>
                  <a:pt x="4850673" y="2598267"/>
                  <a:pt x="4840966" y="2587506"/>
                  <a:pt x="4828095" y="2583215"/>
                </a:cubicBezTo>
                <a:cubicBezTo>
                  <a:pt x="4806381" y="2575977"/>
                  <a:pt x="4780835" y="2582162"/>
                  <a:pt x="4760362" y="2571926"/>
                </a:cubicBezTo>
                <a:cubicBezTo>
                  <a:pt x="4738794" y="2561142"/>
                  <a:pt x="4735400" y="2522003"/>
                  <a:pt x="4726495" y="2504193"/>
                </a:cubicBezTo>
                <a:cubicBezTo>
                  <a:pt x="4716083" y="2483369"/>
                  <a:pt x="4688775" y="2448942"/>
                  <a:pt x="4670051" y="2436459"/>
                </a:cubicBezTo>
                <a:cubicBezTo>
                  <a:pt x="4660150" y="2429858"/>
                  <a:pt x="4647473" y="2428933"/>
                  <a:pt x="4636184" y="2425170"/>
                </a:cubicBezTo>
                <a:cubicBezTo>
                  <a:pt x="4624768" y="2408047"/>
                  <a:pt x="4602317" y="2380807"/>
                  <a:pt x="4602317" y="2357437"/>
                </a:cubicBezTo>
                <a:cubicBezTo>
                  <a:pt x="4602317" y="2341922"/>
                  <a:pt x="4609843" y="2327333"/>
                  <a:pt x="4613606" y="2312281"/>
                </a:cubicBezTo>
                <a:cubicBezTo>
                  <a:pt x="4609843" y="2263363"/>
                  <a:pt x="4614959" y="2212932"/>
                  <a:pt x="4602317" y="2165526"/>
                </a:cubicBezTo>
                <a:cubicBezTo>
                  <a:pt x="4598821" y="2152417"/>
                  <a:pt x="4578874" y="2151634"/>
                  <a:pt x="4568451" y="2142948"/>
                </a:cubicBezTo>
                <a:cubicBezTo>
                  <a:pt x="4535856" y="2115785"/>
                  <a:pt x="4534206" y="2108515"/>
                  <a:pt x="4512006" y="2075215"/>
                </a:cubicBezTo>
                <a:cubicBezTo>
                  <a:pt x="4504480" y="2052637"/>
                  <a:pt x="4494095" y="2030818"/>
                  <a:pt x="4489428" y="2007481"/>
                </a:cubicBezTo>
                <a:cubicBezTo>
                  <a:pt x="4487418" y="1997431"/>
                  <a:pt x="4472831" y="1919834"/>
                  <a:pt x="4466851" y="1905881"/>
                </a:cubicBezTo>
                <a:cubicBezTo>
                  <a:pt x="4461506" y="1893411"/>
                  <a:pt x="4451799" y="1883304"/>
                  <a:pt x="4444273" y="1872015"/>
                </a:cubicBezTo>
                <a:cubicBezTo>
                  <a:pt x="4430077" y="1829427"/>
                  <a:pt x="4426647" y="1809235"/>
                  <a:pt x="4387828" y="1770415"/>
                </a:cubicBezTo>
                <a:cubicBezTo>
                  <a:pt x="4376539" y="1759126"/>
                  <a:pt x="4363763" y="1749150"/>
                  <a:pt x="4353962" y="1736548"/>
                </a:cubicBezTo>
                <a:cubicBezTo>
                  <a:pt x="4337303" y="1715129"/>
                  <a:pt x="4323858" y="1691393"/>
                  <a:pt x="4308806" y="1668815"/>
                </a:cubicBezTo>
                <a:cubicBezTo>
                  <a:pt x="4301280" y="1657526"/>
                  <a:pt x="4295822" y="1644542"/>
                  <a:pt x="4286228" y="1634948"/>
                </a:cubicBezTo>
                <a:cubicBezTo>
                  <a:pt x="4274939" y="1623659"/>
                  <a:pt x="4262163" y="1613683"/>
                  <a:pt x="4252362" y="1601081"/>
                </a:cubicBezTo>
                <a:cubicBezTo>
                  <a:pt x="4235703" y="1579662"/>
                  <a:pt x="4207206" y="1533348"/>
                  <a:pt x="4207206" y="1533348"/>
                </a:cubicBezTo>
                <a:cubicBezTo>
                  <a:pt x="4189336" y="1461868"/>
                  <a:pt x="4204523" y="1501102"/>
                  <a:pt x="4150762" y="1420459"/>
                </a:cubicBezTo>
                <a:lnTo>
                  <a:pt x="4150762" y="1420459"/>
                </a:lnTo>
                <a:cubicBezTo>
                  <a:pt x="4143236" y="1397881"/>
                  <a:pt x="4132851" y="1376063"/>
                  <a:pt x="4128184" y="1352726"/>
                </a:cubicBezTo>
                <a:cubicBezTo>
                  <a:pt x="4124421" y="1333911"/>
                  <a:pt x="4121944" y="1314793"/>
                  <a:pt x="4116895" y="1296281"/>
                </a:cubicBezTo>
                <a:cubicBezTo>
                  <a:pt x="4110633" y="1273321"/>
                  <a:pt x="4101843" y="1251126"/>
                  <a:pt x="4094317" y="1228548"/>
                </a:cubicBezTo>
                <a:lnTo>
                  <a:pt x="4083028" y="1194681"/>
                </a:lnTo>
                <a:cubicBezTo>
                  <a:pt x="4079265" y="1183392"/>
                  <a:pt x="4073696" y="1172552"/>
                  <a:pt x="4071740" y="1160815"/>
                </a:cubicBezTo>
                <a:lnTo>
                  <a:pt x="4060451" y="1093081"/>
                </a:lnTo>
                <a:cubicBezTo>
                  <a:pt x="4064214" y="1032874"/>
                  <a:pt x="4065738" y="972484"/>
                  <a:pt x="4071740" y="912459"/>
                </a:cubicBezTo>
                <a:cubicBezTo>
                  <a:pt x="4073284" y="897021"/>
                  <a:pt x="4088790" y="881709"/>
                  <a:pt x="4083028" y="867304"/>
                </a:cubicBezTo>
                <a:cubicBezTo>
                  <a:pt x="4078609" y="856256"/>
                  <a:pt x="4060451" y="859778"/>
                  <a:pt x="4049162" y="856015"/>
                </a:cubicBezTo>
                <a:cubicBezTo>
                  <a:pt x="4041636" y="844726"/>
                  <a:pt x="4037179" y="830624"/>
                  <a:pt x="4026584" y="822148"/>
                </a:cubicBezTo>
                <a:cubicBezTo>
                  <a:pt x="4017292" y="814714"/>
                  <a:pt x="4001131" y="819273"/>
                  <a:pt x="3992717" y="810859"/>
                </a:cubicBezTo>
                <a:cubicBezTo>
                  <a:pt x="3924983" y="743125"/>
                  <a:pt x="3977666" y="752534"/>
                  <a:pt x="3913695" y="720548"/>
                </a:cubicBezTo>
                <a:cubicBezTo>
                  <a:pt x="3903052" y="715226"/>
                  <a:pt x="3891117" y="713022"/>
                  <a:pt x="3879828" y="709259"/>
                </a:cubicBezTo>
                <a:cubicBezTo>
                  <a:pt x="3834673" y="713022"/>
                  <a:pt x="3789674" y="720548"/>
                  <a:pt x="3744362" y="720548"/>
                </a:cubicBezTo>
                <a:cubicBezTo>
                  <a:pt x="3605081" y="720548"/>
                  <a:pt x="3465780" y="716214"/>
                  <a:pt x="3326673" y="709259"/>
                </a:cubicBezTo>
                <a:cubicBezTo>
                  <a:pt x="3314788" y="708665"/>
                  <a:pt x="3303449" y="703292"/>
                  <a:pt x="3292806" y="697970"/>
                </a:cubicBezTo>
                <a:cubicBezTo>
                  <a:pt x="3280671" y="691903"/>
                  <a:pt x="3270229" y="682919"/>
                  <a:pt x="3258940" y="675393"/>
                </a:cubicBezTo>
                <a:cubicBezTo>
                  <a:pt x="3251414" y="664104"/>
                  <a:pt x="3245956" y="651120"/>
                  <a:pt x="3236362" y="641526"/>
                </a:cubicBezTo>
                <a:cubicBezTo>
                  <a:pt x="3226768" y="631932"/>
                  <a:pt x="3204726" y="632331"/>
                  <a:pt x="3202495" y="618948"/>
                </a:cubicBezTo>
                <a:cubicBezTo>
                  <a:pt x="3188871" y="537205"/>
                  <a:pt x="3200035" y="452992"/>
                  <a:pt x="3191206" y="370593"/>
                </a:cubicBezTo>
                <a:cubicBezTo>
                  <a:pt x="3188671" y="346929"/>
                  <a:pt x="3176154" y="325437"/>
                  <a:pt x="3168628" y="302859"/>
                </a:cubicBezTo>
                <a:cubicBezTo>
                  <a:pt x="3127460" y="179354"/>
                  <a:pt x="3193118" y="366425"/>
                  <a:pt x="3134762" y="235126"/>
                </a:cubicBezTo>
                <a:cubicBezTo>
                  <a:pt x="3125096" y="213378"/>
                  <a:pt x="3125385" y="187195"/>
                  <a:pt x="3112184" y="167393"/>
                </a:cubicBezTo>
                <a:lnTo>
                  <a:pt x="3067028" y="99659"/>
                </a:lnTo>
                <a:cubicBezTo>
                  <a:pt x="3063265" y="88370"/>
                  <a:pt x="3064154" y="74207"/>
                  <a:pt x="3055740" y="65793"/>
                </a:cubicBezTo>
                <a:cubicBezTo>
                  <a:pt x="3047326" y="57379"/>
                  <a:pt x="3033417" y="57390"/>
                  <a:pt x="3021873" y="54504"/>
                </a:cubicBezTo>
                <a:cubicBezTo>
                  <a:pt x="3003258" y="49850"/>
                  <a:pt x="2984243" y="46978"/>
                  <a:pt x="2965428" y="43215"/>
                </a:cubicBezTo>
                <a:cubicBezTo>
                  <a:pt x="2964291" y="42457"/>
                  <a:pt x="2907043" y="0"/>
                  <a:pt x="2897695" y="9348"/>
                </a:cubicBezTo>
                <a:cubicBezTo>
                  <a:pt x="2880866" y="26176"/>
                  <a:pt x="2875117" y="77081"/>
                  <a:pt x="2875117" y="77081"/>
                </a:cubicBezTo>
                <a:cubicBezTo>
                  <a:pt x="2878880" y="156103"/>
                  <a:pt x="2877669" y="235520"/>
                  <a:pt x="2886406" y="314148"/>
                </a:cubicBezTo>
                <a:cubicBezTo>
                  <a:pt x="2889034" y="337801"/>
                  <a:pt x="2908984" y="381881"/>
                  <a:pt x="2908984" y="381881"/>
                </a:cubicBezTo>
                <a:cubicBezTo>
                  <a:pt x="2929499" y="504973"/>
                  <a:pt x="2927251" y="461012"/>
                  <a:pt x="2908984" y="652815"/>
                </a:cubicBezTo>
                <a:cubicBezTo>
                  <a:pt x="2907856" y="664661"/>
                  <a:pt x="2903017" y="676038"/>
                  <a:pt x="2897695" y="686681"/>
                </a:cubicBezTo>
                <a:cubicBezTo>
                  <a:pt x="2885654" y="710763"/>
                  <a:pt x="2868344" y="734095"/>
                  <a:pt x="2841251" y="743126"/>
                </a:cubicBezTo>
                <a:cubicBezTo>
                  <a:pt x="2819536" y="750364"/>
                  <a:pt x="2796095" y="750652"/>
                  <a:pt x="2773517" y="754415"/>
                </a:cubicBezTo>
                <a:cubicBezTo>
                  <a:pt x="2762228" y="758178"/>
                  <a:pt x="2748065" y="757290"/>
                  <a:pt x="2739651" y="765704"/>
                </a:cubicBezTo>
                <a:cubicBezTo>
                  <a:pt x="2731237" y="774118"/>
                  <a:pt x="2733684" y="788927"/>
                  <a:pt x="2728362" y="799570"/>
                </a:cubicBezTo>
                <a:cubicBezTo>
                  <a:pt x="2722294" y="811705"/>
                  <a:pt x="2711852" y="821302"/>
                  <a:pt x="2705784" y="833437"/>
                </a:cubicBezTo>
                <a:cubicBezTo>
                  <a:pt x="2659049" y="926908"/>
                  <a:pt x="2736618" y="804121"/>
                  <a:pt x="2671917" y="901170"/>
                </a:cubicBezTo>
                <a:cubicBezTo>
                  <a:pt x="2668154" y="976429"/>
                  <a:pt x="2673539" y="1052709"/>
                  <a:pt x="2660628" y="1126948"/>
                </a:cubicBezTo>
                <a:cubicBezTo>
                  <a:pt x="2657893" y="1142677"/>
                  <a:pt x="2639026" y="1150594"/>
                  <a:pt x="2626762" y="1160815"/>
                </a:cubicBezTo>
                <a:cubicBezTo>
                  <a:pt x="2597583" y="1185131"/>
                  <a:pt x="2592971" y="1183368"/>
                  <a:pt x="2559028" y="1194681"/>
                </a:cubicBezTo>
                <a:cubicBezTo>
                  <a:pt x="2461979" y="1259382"/>
                  <a:pt x="2584766" y="1181813"/>
                  <a:pt x="2491295" y="1228548"/>
                </a:cubicBezTo>
                <a:cubicBezTo>
                  <a:pt x="2403757" y="1272317"/>
                  <a:pt x="2508688" y="1234039"/>
                  <a:pt x="2423562" y="1262415"/>
                </a:cubicBezTo>
                <a:lnTo>
                  <a:pt x="2378406" y="1330148"/>
                </a:lnTo>
                <a:lnTo>
                  <a:pt x="2355828" y="1364015"/>
                </a:lnTo>
                <a:lnTo>
                  <a:pt x="2333251" y="1431748"/>
                </a:lnTo>
                <a:cubicBezTo>
                  <a:pt x="2329488" y="1443037"/>
                  <a:pt x="2330376" y="1457201"/>
                  <a:pt x="2321962" y="1465615"/>
                </a:cubicBezTo>
                <a:cubicBezTo>
                  <a:pt x="2296995" y="1490581"/>
                  <a:pt x="2285661" y="1506342"/>
                  <a:pt x="2254228" y="1522059"/>
                </a:cubicBezTo>
                <a:cubicBezTo>
                  <a:pt x="2243585" y="1527381"/>
                  <a:pt x="2230808" y="1527650"/>
                  <a:pt x="2220362" y="1533348"/>
                </a:cubicBezTo>
                <a:cubicBezTo>
                  <a:pt x="2189197" y="1550347"/>
                  <a:pt x="2159589" y="1570102"/>
                  <a:pt x="2130051" y="1589793"/>
                </a:cubicBezTo>
                <a:cubicBezTo>
                  <a:pt x="2118762" y="1597319"/>
                  <a:pt x="2108319" y="1606303"/>
                  <a:pt x="2096184" y="1612370"/>
                </a:cubicBezTo>
                <a:cubicBezTo>
                  <a:pt x="2085541" y="1617692"/>
                  <a:pt x="2073606" y="1619896"/>
                  <a:pt x="2062317" y="1623659"/>
                </a:cubicBezTo>
                <a:cubicBezTo>
                  <a:pt x="2051028" y="1634948"/>
                  <a:pt x="2041442" y="1648247"/>
                  <a:pt x="2028451" y="1657526"/>
                </a:cubicBezTo>
                <a:cubicBezTo>
                  <a:pt x="2014757" y="1667308"/>
                  <a:pt x="1997906" y="1671755"/>
                  <a:pt x="1983295" y="1680104"/>
                </a:cubicBezTo>
                <a:cubicBezTo>
                  <a:pt x="1971515" y="1686835"/>
                  <a:pt x="1960717" y="1695155"/>
                  <a:pt x="1949428" y="1702681"/>
                </a:cubicBezTo>
                <a:cubicBezTo>
                  <a:pt x="1934376" y="1725259"/>
                  <a:pt x="1912854" y="1744672"/>
                  <a:pt x="1904273" y="1770415"/>
                </a:cubicBezTo>
                <a:lnTo>
                  <a:pt x="1881695" y="1838148"/>
                </a:lnTo>
                <a:cubicBezTo>
                  <a:pt x="1877932" y="1849437"/>
                  <a:pt x="1877546" y="1862495"/>
                  <a:pt x="1870406" y="1872015"/>
                </a:cubicBezTo>
                <a:cubicBezTo>
                  <a:pt x="1859117" y="1887067"/>
                  <a:pt x="1849126" y="1903185"/>
                  <a:pt x="1836540" y="1917170"/>
                </a:cubicBezTo>
                <a:cubicBezTo>
                  <a:pt x="1815180" y="1940903"/>
                  <a:pt x="1786518" y="1958337"/>
                  <a:pt x="1768806" y="1984904"/>
                </a:cubicBezTo>
                <a:cubicBezTo>
                  <a:pt x="1739627" y="2028671"/>
                  <a:pt x="1759099" y="2014479"/>
                  <a:pt x="1712362" y="2030059"/>
                </a:cubicBezTo>
                <a:cubicBezTo>
                  <a:pt x="1708599" y="2041348"/>
                  <a:pt x="1706395" y="2053283"/>
                  <a:pt x="1701073" y="2063926"/>
                </a:cubicBezTo>
                <a:cubicBezTo>
                  <a:pt x="1695005" y="2076061"/>
                  <a:pt x="1683840" y="2085322"/>
                  <a:pt x="1678495" y="2097793"/>
                </a:cubicBezTo>
                <a:cubicBezTo>
                  <a:pt x="1672383" y="2112053"/>
                  <a:pt x="1671664" y="2128087"/>
                  <a:pt x="1667206" y="2142948"/>
                </a:cubicBezTo>
                <a:cubicBezTo>
                  <a:pt x="1660367" y="2165743"/>
                  <a:pt x="1650400" y="2187592"/>
                  <a:pt x="1644628" y="2210681"/>
                </a:cubicBezTo>
                <a:cubicBezTo>
                  <a:pt x="1640865" y="2225733"/>
                  <a:pt x="1637798" y="2240976"/>
                  <a:pt x="1633340" y="2255837"/>
                </a:cubicBezTo>
                <a:cubicBezTo>
                  <a:pt x="1626502" y="2278632"/>
                  <a:pt x="1610762" y="2323570"/>
                  <a:pt x="1610762" y="2323570"/>
                </a:cubicBezTo>
                <a:cubicBezTo>
                  <a:pt x="1606999" y="2361200"/>
                  <a:pt x="1618528" y="2403793"/>
                  <a:pt x="1599473" y="2436459"/>
                </a:cubicBezTo>
                <a:cubicBezTo>
                  <a:pt x="1587481" y="2457016"/>
                  <a:pt x="1531740" y="2459037"/>
                  <a:pt x="1531740" y="2459037"/>
                </a:cubicBezTo>
                <a:cubicBezTo>
                  <a:pt x="1516688" y="2455274"/>
                  <a:pt x="1490666" y="2432779"/>
                  <a:pt x="1486584" y="2447748"/>
                </a:cubicBezTo>
                <a:cubicBezTo>
                  <a:pt x="1474390" y="2492457"/>
                  <a:pt x="1480106" y="2576736"/>
                  <a:pt x="1520451" y="2617081"/>
                </a:cubicBezTo>
                <a:cubicBezTo>
                  <a:pt x="1530045" y="2626675"/>
                  <a:pt x="1543028" y="2632133"/>
                  <a:pt x="1554317" y="2639659"/>
                </a:cubicBezTo>
                <a:cubicBezTo>
                  <a:pt x="1597592" y="2704572"/>
                  <a:pt x="1626754" y="2699396"/>
                  <a:pt x="1565606" y="2729970"/>
                </a:cubicBezTo>
                <a:cubicBezTo>
                  <a:pt x="1554963" y="2735291"/>
                  <a:pt x="1543029" y="2737496"/>
                  <a:pt x="1531740" y="2741259"/>
                </a:cubicBezTo>
                <a:cubicBezTo>
                  <a:pt x="1490347" y="2733733"/>
                  <a:pt x="1447182" y="2732831"/>
                  <a:pt x="1407562" y="2718681"/>
                </a:cubicBezTo>
                <a:cubicBezTo>
                  <a:pt x="1392527" y="2713312"/>
                  <a:pt x="1386979" y="2693671"/>
                  <a:pt x="1373695" y="2684815"/>
                </a:cubicBezTo>
                <a:cubicBezTo>
                  <a:pt x="1363794" y="2678214"/>
                  <a:pt x="1351117" y="2677289"/>
                  <a:pt x="1339828" y="2673526"/>
                </a:cubicBezTo>
                <a:cubicBezTo>
                  <a:pt x="1332302" y="2662237"/>
                  <a:pt x="1326845" y="2649253"/>
                  <a:pt x="1317251" y="2639659"/>
                </a:cubicBezTo>
                <a:cubicBezTo>
                  <a:pt x="1307657" y="2630065"/>
                  <a:pt x="1289452" y="2629216"/>
                  <a:pt x="1283384" y="2617081"/>
                </a:cubicBezTo>
                <a:cubicBezTo>
                  <a:pt x="1245541" y="2541396"/>
                  <a:pt x="1299209" y="2565173"/>
                  <a:pt x="1249517" y="2515481"/>
                </a:cubicBezTo>
                <a:cubicBezTo>
                  <a:pt x="1221373" y="2487337"/>
                  <a:pt x="1207506" y="2492718"/>
                  <a:pt x="1170495" y="2481615"/>
                </a:cubicBezTo>
                <a:cubicBezTo>
                  <a:pt x="1147700" y="2474776"/>
                  <a:pt x="1122564" y="2472238"/>
                  <a:pt x="1102762" y="2459037"/>
                </a:cubicBezTo>
                <a:cubicBezTo>
                  <a:pt x="1058994" y="2429858"/>
                  <a:pt x="1081766" y="2440749"/>
                  <a:pt x="1035028" y="2425170"/>
                </a:cubicBezTo>
                <a:cubicBezTo>
                  <a:pt x="1001161" y="2374369"/>
                  <a:pt x="1003044" y="2358378"/>
                  <a:pt x="956006" y="2334859"/>
                </a:cubicBezTo>
                <a:cubicBezTo>
                  <a:pt x="945363" y="2329537"/>
                  <a:pt x="932542" y="2329349"/>
                  <a:pt x="922140" y="2323570"/>
                </a:cubicBezTo>
                <a:cubicBezTo>
                  <a:pt x="898420" y="2310392"/>
                  <a:pt x="854406" y="2278415"/>
                  <a:pt x="854406" y="2278415"/>
                </a:cubicBezTo>
                <a:cubicBezTo>
                  <a:pt x="819693" y="2208989"/>
                  <a:pt x="841162" y="2247261"/>
                  <a:pt x="786673" y="2165526"/>
                </a:cubicBezTo>
                <a:cubicBezTo>
                  <a:pt x="779147" y="2154237"/>
                  <a:pt x="775384" y="2139185"/>
                  <a:pt x="764095" y="2131659"/>
                </a:cubicBezTo>
                <a:cubicBezTo>
                  <a:pt x="752806" y="2124133"/>
                  <a:pt x="742626" y="2114591"/>
                  <a:pt x="730228" y="2109081"/>
                </a:cubicBezTo>
                <a:cubicBezTo>
                  <a:pt x="708480" y="2099415"/>
                  <a:pt x="662495" y="2086504"/>
                  <a:pt x="662495" y="2086504"/>
                </a:cubicBezTo>
                <a:cubicBezTo>
                  <a:pt x="647443" y="2063926"/>
                  <a:pt x="622662" y="2045378"/>
                  <a:pt x="617340" y="2018770"/>
                </a:cubicBezTo>
                <a:cubicBezTo>
                  <a:pt x="613577" y="1999955"/>
                  <a:pt x="615571" y="1978985"/>
                  <a:pt x="606051" y="1962326"/>
                </a:cubicBezTo>
                <a:cubicBezTo>
                  <a:pt x="599319" y="1950546"/>
                  <a:pt x="583473" y="1947274"/>
                  <a:pt x="572184" y="1939748"/>
                </a:cubicBezTo>
                <a:cubicBezTo>
                  <a:pt x="568421" y="1928459"/>
                  <a:pt x="569309" y="1914295"/>
                  <a:pt x="560895" y="1905881"/>
                </a:cubicBezTo>
                <a:cubicBezTo>
                  <a:pt x="548996" y="1893982"/>
                  <a:pt x="530351" y="1891653"/>
                  <a:pt x="515740" y="1883304"/>
                </a:cubicBezTo>
                <a:cubicBezTo>
                  <a:pt x="503960" y="1876573"/>
                  <a:pt x="493162" y="1868252"/>
                  <a:pt x="481873" y="1860726"/>
                </a:cubicBezTo>
                <a:cubicBezTo>
                  <a:pt x="474347" y="1838148"/>
                  <a:pt x="479097" y="1806194"/>
                  <a:pt x="459295" y="1792993"/>
                </a:cubicBezTo>
                <a:cubicBezTo>
                  <a:pt x="412144" y="1761559"/>
                  <a:pt x="435022" y="1780009"/>
                  <a:pt x="391562" y="1736548"/>
                </a:cubicBezTo>
                <a:cubicBezTo>
                  <a:pt x="387799" y="1725259"/>
                  <a:pt x="385595" y="1713324"/>
                  <a:pt x="380273" y="1702681"/>
                </a:cubicBezTo>
                <a:cubicBezTo>
                  <a:pt x="367588" y="1677311"/>
                  <a:pt x="345227" y="1652781"/>
                  <a:pt x="323828" y="1634948"/>
                </a:cubicBezTo>
                <a:cubicBezTo>
                  <a:pt x="313405" y="1626262"/>
                  <a:pt x="301251" y="1619896"/>
                  <a:pt x="289962" y="1612370"/>
                </a:cubicBezTo>
                <a:cubicBezTo>
                  <a:pt x="274910" y="1589792"/>
                  <a:pt x="253387" y="1570380"/>
                  <a:pt x="244806" y="1544637"/>
                </a:cubicBezTo>
                <a:cubicBezTo>
                  <a:pt x="241043" y="1533348"/>
                  <a:pt x="240657" y="1520290"/>
                  <a:pt x="233517" y="1510770"/>
                </a:cubicBezTo>
                <a:cubicBezTo>
                  <a:pt x="228469" y="1504039"/>
                  <a:pt x="224109" y="1501362"/>
                  <a:pt x="222228" y="149948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a:off x="3905599" y="2888246"/>
            <a:ext cx="779290" cy="803221"/>
          </a:xfrm>
          <a:custGeom>
            <a:avLst/>
            <a:gdLst>
              <a:gd name="connsiteX0" fmla="*/ 519645 w 779290"/>
              <a:gd name="connsiteY0" fmla="*/ 724198 h 803221"/>
              <a:gd name="connsiteX1" fmla="*/ 519645 w 779290"/>
              <a:gd name="connsiteY1" fmla="*/ 724198 h 803221"/>
              <a:gd name="connsiteX2" fmla="*/ 497068 w 779290"/>
              <a:gd name="connsiteY2" fmla="*/ 566154 h 803221"/>
              <a:gd name="connsiteX3" fmla="*/ 508357 w 779290"/>
              <a:gd name="connsiteY3" fmla="*/ 532287 h 803221"/>
              <a:gd name="connsiteX4" fmla="*/ 609957 w 779290"/>
              <a:gd name="connsiteY4" fmla="*/ 453265 h 803221"/>
              <a:gd name="connsiteX5" fmla="*/ 643823 w 779290"/>
              <a:gd name="connsiteY5" fmla="*/ 430687 h 803221"/>
              <a:gd name="connsiteX6" fmla="*/ 666401 w 779290"/>
              <a:gd name="connsiteY6" fmla="*/ 396821 h 803221"/>
              <a:gd name="connsiteX7" fmla="*/ 700268 w 779290"/>
              <a:gd name="connsiteY7" fmla="*/ 385532 h 803221"/>
              <a:gd name="connsiteX8" fmla="*/ 734134 w 779290"/>
              <a:gd name="connsiteY8" fmla="*/ 362954 h 803221"/>
              <a:gd name="connsiteX9" fmla="*/ 768001 w 779290"/>
              <a:gd name="connsiteY9" fmla="*/ 295221 h 803221"/>
              <a:gd name="connsiteX10" fmla="*/ 779290 w 779290"/>
              <a:gd name="connsiteY10" fmla="*/ 261354 h 803221"/>
              <a:gd name="connsiteX11" fmla="*/ 734134 w 779290"/>
              <a:gd name="connsiteY11" fmla="*/ 204910 h 803221"/>
              <a:gd name="connsiteX12" fmla="*/ 666401 w 779290"/>
              <a:gd name="connsiteY12" fmla="*/ 182332 h 803221"/>
              <a:gd name="connsiteX13" fmla="*/ 655112 w 779290"/>
              <a:gd name="connsiteY13" fmla="*/ 69443 h 803221"/>
              <a:gd name="connsiteX14" fmla="*/ 643823 w 779290"/>
              <a:gd name="connsiteY14" fmla="*/ 1710 h 803221"/>
              <a:gd name="connsiteX15" fmla="*/ 519645 w 779290"/>
              <a:gd name="connsiteY15" fmla="*/ 35576 h 803221"/>
              <a:gd name="connsiteX16" fmla="*/ 508357 w 779290"/>
              <a:gd name="connsiteY16" fmla="*/ 69443 h 803221"/>
              <a:gd name="connsiteX17" fmla="*/ 440623 w 779290"/>
              <a:gd name="connsiteY17" fmla="*/ 92021 h 803221"/>
              <a:gd name="connsiteX18" fmla="*/ 406757 w 779290"/>
              <a:gd name="connsiteY18" fmla="*/ 103310 h 803221"/>
              <a:gd name="connsiteX19" fmla="*/ 248712 w 779290"/>
              <a:gd name="connsiteY19" fmla="*/ 69443 h 803221"/>
              <a:gd name="connsiteX20" fmla="*/ 214845 w 779290"/>
              <a:gd name="connsiteY20" fmla="*/ 35576 h 803221"/>
              <a:gd name="connsiteX21" fmla="*/ 135823 w 779290"/>
              <a:gd name="connsiteY21" fmla="*/ 46865 h 803221"/>
              <a:gd name="connsiteX22" fmla="*/ 124534 w 779290"/>
              <a:gd name="connsiteY22" fmla="*/ 80732 h 803221"/>
              <a:gd name="connsiteX23" fmla="*/ 90668 w 779290"/>
              <a:gd name="connsiteY23" fmla="*/ 114598 h 803221"/>
              <a:gd name="connsiteX24" fmla="*/ 56801 w 779290"/>
              <a:gd name="connsiteY24" fmla="*/ 317798 h 803221"/>
              <a:gd name="connsiteX25" fmla="*/ 22934 w 779290"/>
              <a:gd name="connsiteY25" fmla="*/ 340376 h 803221"/>
              <a:gd name="connsiteX26" fmla="*/ 11645 w 779290"/>
              <a:gd name="connsiteY26" fmla="*/ 374243 h 803221"/>
              <a:gd name="connsiteX27" fmla="*/ 34223 w 779290"/>
              <a:gd name="connsiteY27" fmla="*/ 509710 h 803221"/>
              <a:gd name="connsiteX28" fmla="*/ 22934 w 779290"/>
              <a:gd name="connsiteY28" fmla="*/ 611310 h 803221"/>
              <a:gd name="connsiteX29" fmla="*/ 357 w 779290"/>
              <a:gd name="connsiteY29" fmla="*/ 679043 h 803221"/>
              <a:gd name="connsiteX30" fmla="*/ 11645 w 779290"/>
              <a:gd name="connsiteY30" fmla="*/ 780643 h 803221"/>
              <a:gd name="connsiteX31" fmla="*/ 45512 w 779290"/>
              <a:gd name="connsiteY31" fmla="*/ 803221 h 803221"/>
              <a:gd name="connsiteX32" fmla="*/ 260001 w 779290"/>
              <a:gd name="connsiteY32" fmla="*/ 791932 h 803221"/>
              <a:gd name="connsiteX33" fmla="*/ 327734 w 779290"/>
              <a:gd name="connsiteY33" fmla="*/ 769354 h 803221"/>
              <a:gd name="connsiteX34" fmla="*/ 361601 w 779290"/>
              <a:gd name="connsiteY34" fmla="*/ 758065 h 803221"/>
              <a:gd name="connsiteX35" fmla="*/ 429334 w 779290"/>
              <a:gd name="connsiteY35" fmla="*/ 746776 h 803221"/>
              <a:gd name="connsiteX36" fmla="*/ 463201 w 779290"/>
              <a:gd name="connsiteY36" fmla="*/ 724198 h 803221"/>
              <a:gd name="connsiteX37" fmla="*/ 519645 w 779290"/>
              <a:gd name="connsiteY37" fmla="*/ 724198 h 8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9290" h="803221">
                <a:moveTo>
                  <a:pt x="519645" y="724198"/>
                </a:moveTo>
                <a:lnTo>
                  <a:pt x="519645" y="724198"/>
                </a:lnTo>
                <a:cubicBezTo>
                  <a:pt x="482615" y="625449"/>
                  <a:pt x="477024" y="656349"/>
                  <a:pt x="497068" y="566154"/>
                </a:cubicBezTo>
                <a:cubicBezTo>
                  <a:pt x="499649" y="554538"/>
                  <a:pt x="501756" y="542188"/>
                  <a:pt x="508357" y="532287"/>
                </a:cubicBezTo>
                <a:cubicBezTo>
                  <a:pt x="529578" y="500455"/>
                  <a:pt x="583046" y="471206"/>
                  <a:pt x="609957" y="453265"/>
                </a:cubicBezTo>
                <a:lnTo>
                  <a:pt x="643823" y="430687"/>
                </a:lnTo>
                <a:cubicBezTo>
                  <a:pt x="651349" y="419398"/>
                  <a:pt x="655807" y="405296"/>
                  <a:pt x="666401" y="396821"/>
                </a:cubicBezTo>
                <a:cubicBezTo>
                  <a:pt x="675693" y="389387"/>
                  <a:pt x="689625" y="390854"/>
                  <a:pt x="700268" y="385532"/>
                </a:cubicBezTo>
                <a:cubicBezTo>
                  <a:pt x="712403" y="379464"/>
                  <a:pt x="722845" y="370480"/>
                  <a:pt x="734134" y="362954"/>
                </a:cubicBezTo>
                <a:cubicBezTo>
                  <a:pt x="762509" y="277828"/>
                  <a:pt x="724233" y="382756"/>
                  <a:pt x="768001" y="295221"/>
                </a:cubicBezTo>
                <a:cubicBezTo>
                  <a:pt x="773323" y="284578"/>
                  <a:pt x="775527" y="272643"/>
                  <a:pt x="779290" y="261354"/>
                </a:cubicBezTo>
                <a:cubicBezTo>
                  <a:pt x="767048" y="224629"/>
                  <a:pt x="774097" y="222671"/>
                  <a:pt x="734134" y="204910"/>
                </a:cubicBezTo>
                <a:cubicBezTo>
                  <a:pt x="712386" y="195244"/>
                  <a:pt x="666401" y="182332"/>
                  <a:pt x="666401" y="182332"/>
                </a:cubicBezTo>
                <a:cubicBezTo>
                  <a:pt x="622329" y="116224"/>
                  <a:pt x="655112" y="181708"/>
                  <a:pt x="655112" y="69443"/>
                </a:cubicBezTo>
                <a:cubicBezTo>
                  <a:pt x="655112" y="46554"/>
                  <a:pt x="647586" y="24288"/>
                  <a:pt x="643823" y="1710"/>
                </a:cubicBezTo>
                <a:cubicBezTo>
                  <a:pt x="608583" y="6115"/>
                  <a:pt x="548105" y="0"/>
                  <a:pt x="519645" y="35576"/>
                </a:cubicBezTo>
                <a:cubicBezTo>
                  <a:pt x="512212" y="44868"/>
                  <a:pt x="518040" y="62526"/>
                  <a:pt x="508357" y="69443"/>
                </a:cubicBezTo>
                <a:cubicBezTo>
                  <a:pt x="488991" y="83276"/>
                  <a:pt x="463201" y="84495"/>
                  <a:pt x="440623" y="92021"/>
                </a:cubicBezTo>
                <a:lnTo>
                  <a:pt x="406757" y="103310"/>
                </a:lnTo>
                <a:cubicBezTo>
                  <a:pt x="316140" y="95072"/>
                  <a:pt x="301796" y="113679"/>
                  <a:pt x="248712" y="69443"/>
                </a:cubicBezTo>
                <a:cubicBezTo>
                  <a:pt x="236447" y="59222"/>
                  <a:pt x="226134" y="46865"/>
                  <a:pt x="214845" y="35576"/>
                </a:cubicBezTo>
                <a:cubicBezTo>
                  <a:pt x="188504" y="39339"/>
                  <a:pt x="159622" y="34965"/>
                  <a:pt x="135823" y="46865"/>
                </a:cubicBezTo>
                <a:cubicBezTo>
                  <a:pt x="125180" y="52187"/>
                  <a:pt x="131135" y="70831"/>
                  <a:pt x="124534" y="80732"/>
                </a:cubicBezTo>
                <a:cubicBezTo>
                  <a:pt x="115678" y="94015"/>
                  <a:pt x="101957" y="103309"/>
                  <a:pt x="90668" y="114598"/>
                </a:cubicBezTo>
                <a:cubicBezTo>
                  <a:pt x="86511" y="176951"/>
                  <a:pt x="108832" y="265768"/>
                  <a:pt x="56801" y="317798"/>
                </a:cubicBezTo>
                <a:cubicBezTo>
                  <a:pt x="47207" y="327392"/>
                  <a:pt x="34223" y="332850"/>
                  <a:pt x="22934" y="340376"/>
                </a:cubicBezTo>
                <a:cubicBezTo>
                  <a:pt x="19171" y="351665"/>
                  <a:pt x="11645" y="362343"/>
                  <a:pt x="11645" y="374243"/>
                </a:cubicBezTo>
                <a:cubicBezTo>
                  <a:pt x="11645" y="449861"/>
                  <a:pt x="16560" y="456720"/>
                  <a:pt x="34223" y="509710"/>
                </a:cubicBezTo>
                <a:cubicBezTo>
                  <a:pt x="30460" y="543577"/>
                  <a:pt x="29617" y="577897"/>
                  <a:pt x="22934" y="611310"/>
                </a:cubicBezTo>
                <a:cubicBezTo>
                  <a:pt x="18267" y="634647"/>
                  <a:pt x="357" y="679043"/>
                  <a:pt x="357" y="679043"/>
                </a:cubicBezTo>
                <a:cubicBezTo>
                  <a:pt x="4120" y="712910"/>
                  <a:pt x="0" y="748619"/>
                  <a:pt x="11645" y="780643"/>
                </a:cubicBezTo>
                <a:cubicBezTo>
                  <a:pt x="16282" y="793394"/>
                  <a:pt x="31958" y="802605"/>
                  <a:pt x="45512" y="803221"/>
                </a:cubicBezTo>
                <a:lnTo>
                  <a:pt x="260001" y="791932"/>
                </a:lnTo>
                <a:lnTo>
                  <a:pt x="327734" y="769354"/>
                </a:lnTo>
                <a:cubicBezTo>
                  <a:pt x="339023" y="765591"/>
                  <a:pt x="349863" y="760021"/>
                  <a:pt x="361601" y="758065"/>
                </a:cubicBezTo>
                <a:lnTo>
                  <a:pt x="429334" y="746776"/>
                </a:lnTo>
                <a:cubicBezTo>
                  <a:pt x="440623" y="739250"/>
                  <a:pt x="451066" y="730266"/>
                  <a:pt x="463201" y="724198"/>
                </a:cubicBezTo>
                <a:cubicBezTo>
                  <a:pt x="473844" y="718876"/>
                  <a:pt x="510238" y="724198"/>
                  <a:pt x="519645" y="724198"/>
                </a:cubicBezTo>
                <a:close/>
              </a:path>
            </a:pathLst>
          </a:custGeom>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7" name="Elipsa 6"/>
          <p:cNvSpPr>
            <a:spLocks noChangeAspect="1"/>
          </p:cNvSpPr>
          <p:nvPr/>
        </p:nvSpPr>
        <p:spPr>
          <a:xfrm>
            <a:off x="3995936" y="3409568"/>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2627784" y="3284984"/>
            <a:ext cx="1368152" cy="369332"/>
          </a:xfrm>
          <a:prstGeom prst="rect">
            <a:avLst/>
          </a:prstGeom>
          <a:noFill/>
        </p:spPr>
        <p:txBody>
          <a:bodyPr wrap="square" rtlCol="0">
            <a:spAutoFit/>
          </a:bodyPr>
          <a:lstStyle/>
          <a:p>
            <a:r>
              <a:rPr lang="cs-CZ" b="1" dirty="0" err="1"/>
              <a:t>Tenochtitlan</a:t>
            </a:r>
            <a:endParaRPr lang="cs-CZ" b="1" dirty="0"/>
          </a:p>
        </p:txBody>
      </p:sp>
      <p:sp>
        <p:nvSpPr>
          <p:cNvPr id="14" name="Volný tvar 13"/>
          <p:cNvSpPr/>
          <p:nvPr/>
        </p:nvSpPr>
        <p:spPr>
          <a:xfrm>
            <a:off x="4340795" y="4118809"/>
            <a:ext cx="874672" cy="556312"/>
          </a:xfrm>
          <a:custGeom>
            <a:avLst/>
            <a:gdLst>
              <a:gd name="connsiteX0" fmla="*/ 434405 w 874672"/>
              <a:gd name="connsiteY0" fmla="*/ 114524 h 556312"/>
              <a:gd name="connsiteX1" fmla="*/ 434405 w 874672"/>
              <a:gd name="connsiteY1" fmla="*/ 114524 h 556312"/>
              <a:gd name="connsiteX2" fmla="*/ 536005 w 874672"/>
              <a:gd name="connsiteY2" fmla="*/ 69369 h 556312"/>
              <a:gd name="connsiteX3" fmla="*/ 558583 w 874672"/>
              <a:gd name="connsiteY3" fmla="*/ 35502 h 556312"/>
              <a:gd name="connsiteX4" fmla="*/ 750494 w 874672"/>
              <a:gd name="connsiteY4" fmla="*/ 1635 h 556312"/>
              <a:gd name="connsiteX5" fmla="*/ 863383 w 874672"/>
              <a:gd name="connsiteY5" fmla="*/ 12924 h 556312"/>
              <a:gd name="connsiteX6" fmla="*/ 874672 w 874672"/>
              <a:gd name="connsiteY6" fmla="*/ 46791 h 556312"/>
              <a:gd name="connsiteX7" fmla="*/ 840805 w 874672"/>
              <a:gd name="connsiteY7" fmla="*/ 170969 h 556312"/>
              <a:gd name="connsiteX8" fmla="*/ 795649 w 874672"/>
              <a:gd name="connsiteY8" fmla="*/ 182258 h 556312"/>
              <a:gd name="connsiteX9" fmla="*/ 761783 w 874672"/>
              <a:gd name="connsiteY9" fmla="*/ 193547 h 556312"/>
              <a:gd name="connsiteX10" fmla="*/ 694049 w 874672"/>
              <a:gd name="connsiteY10" fmla="*/ 249991 h 556312"/>
              <a:gd name="connsiteX11" fmla="*/ 615027 w 874672"/>
              <a:gd name="connsiteY11" fmla="*/ 272569 h 556312"/>
              <a:gd name="connsiteX12" fmla="*/ 581161 w 874672"/>
              <a:gd name="connsiteY12" fmla="*/ 283858 h 556312"/>
              <a:gd name="connsiteX13" fmla="*/ 558583 w 874672"/>
              <a:gd name="connsiteY13" fmla="*/ 317724 h 556312"/>
              <a:gd name="connsiteX14" fmla="*/ 524716 w 874672"/>
              <a:gd name="connsiteY14" fmla="*/ 340302 h 556312"/>
              <a:gd name="connsiteX15" fmla="*/ 513427 w 874672"/>
              <a:gd name="connsiteY15" fmla="*/ 374169 h 556312"/>
              <a:gd name="connsiteX16" fmla="*/ 490849 w 874672"/>
              <a:gd name="connsiteY16" fmla="*/ 408035 h 556312"/>
              <a:gd name="connsiteX17" fmla="*/ 479561 w 874672"/>
              <a:gd name="connsiteY17" fmla="*/ 441902 h 556312"/>
              <a:gd name="connsiteX18" fmla="*/ 389249 w 874672"/>
              <a:gd name="connsiteY18" fmla="*/ 520924 h 556312"/>
              <a:gd name="connsiteX19" fmla="*/ 321516 w 874672"/>
              <a:gd name="connsiteY19" fmla="*/ 543502 h 556312"/>
              <a:gd name="connsiteX20" fmla="*/ 287649 w 874672"/>
              <a:gd name="connsiteY20" fmla="*/ 554791 h 556312"/>
              <a:gd name="connsiteX21" fmla="*/ 129605 w 874672"/>
              <a:gd name="connsiteY21" fmla="*/ 543502 h 556312"/>
              <a:gd name="connsiteX22" fmla="*/ 61872 w 874672"/>
              <a:gd name="connsiteY22" fmla="*/ 498347 h 556312"/>
              <a:gd name="connsiteX23" fmla="*/ 50583 w 874672"/>
              <a:gd name="connsiteY23" fmla="*/ 464480 h 556312"/>
              <a:gd name="connsiteX24" fmla="*/ 5427 w 874672"/>
              <a:gd name="connsiteY24" fmla="*/ 396747 h 556312"/>
              <a:gd name="connsiteX25" fmla="*/ 28005 w 874672"/>
              <a:gd name="connsiteY25" fmla="*/ 261280 h 556312"/>
              <a:gd name="connsiteX26" fmla="*/ 61872 w 874672"/>
              <a:gd name="connsiteY26" fmla="*/ 170969 h 556312"/>
              <a:gd name="connsiteX27" fmla="*/ 95738 w 874672"/>
              <a:gd name="connsiteY27" fmla="*/ 159680 h 556312"/>
              <a:gd name="connsiteX28" fmla="*/ 310227 w 874672"/>
              <a:gd name="connsiteY28" fmla="*/ 125813 h 556312"/>
              <a:gd name="connsiteX29" fmla="*/ 434405 w 874672"/>
              <a:gd name="connsiteY29" fmla="*/ 114524 h 55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4672" h="556312">
                <a:moveTo>
                  <a:pt x="434405" y="114524"/>
                </a:moveTo>
                <a:lnTo>
                  <a:pt x="434405" y="114524"/>
                </a:lnTo>
                <a:cubicBezTo>
                  <a:pt x="468272" y="99472"/>
                  <a:pt x="504738" y="89266"/>
                  <a:pt x="536005" y="69369"/>
                </a:cubicBezTo>
                <a:cubicBezTo>
                  <a:pt x="547452" y="62085"/>
                  <a:pt x="547078" y="42693"/>
                  <a:pt x="558583" y="35502"/>
                </a:cubicBezTo>
                <a:cubicBezTo>
                  <a:pt x="607225" y="5101"/>
                  <a:pt x="704819" y="5787"/>
                  <a:pt x="750494" y="1635"/>
                </a:cubicBezTo>
                <a:cubicBezTo>
                  <a:pt x="788124" y="5398"/>
                  <a:pt x="827843" y="0"/>
                  <a:pt x="863383" y="12924"/>
                </a:cubicBezTo>
                <a:cubicBezTo>
                  <a:pt x="874566" y="16991"/>
                  <a:pt x="874672" y="34891"/>
                  <a:pt x="874672" y="46791"/>
                </a:cubicBezTo>
                <a:cubicBezTo>
                  <a:pt x="874672" y="68488"/>
                  <a:pt x="874410" y="148566"/>
                  <a:pt x="840805" y="170969"/>
                </a:cubicBezTo>
                <a:cubicBezTo>
                  <a:pt x="827896" y="179575"/>
                  <a:pt x="810567" y="177996"/>
                  <a:pt x="795649" y="182258"/>
                </a:cubicBezTo>
                <a:cubicBezTo>
                  <a:pt x="784208" y="185527"/>
                  <a:pt x="773072" y="189784"/>
                  <a:pt x="761783" y="193547"/>
                </a:cubicBezTo>
                <a:cubicBezTo>
                  <a:pt x="736816" y="218513"/>
                  <a:pt x="725482" y="234274"/>
                  <a:pt x="694049" y="249991"/>
                </a:cubicBezTo>
                <a:cubicBezTo>
                  <a:pt x="676003" y="259014"/>
                  <a:pt x="631908" y="267746"/>
                  <a:pt x="615027" y="272569"/>
                </a:cubicBezTo>
                <a:cubicBezTo>
                  <a:pt x="603586" y="275838"/>
                  <a:pt x="592450" y="280095"/>
                  <a:pt x="581161" y="283858"/>
                </a:cubicBezTo>
                <a:cubicBezTo>
                  <a:pt x="573635" y="295147"/>
                  <a:pt x="568177" y="308130"/>
                  <a:pt x="558583" y="317724"/>
                </a:cubicBezTo>
                <a:cubicBezTo>
                  <a:pt x="548989" y="327318"/>
                  <a:pt x="533192" y="329707"/>
                  <a:pt x="524716" y="340302"/>
                </a:cubicBezTo>
                <a:cubicBezTo>
                  <a:pt x="517282" y="349594"/>
                  <a:pt x="518749" y="363526"/>
                  <a:pt x="513427" y="374169"/>
                </a:cubicBezTo>
                <a:cubicBezTo>
                  <a:pt x="507359" y="386304"/>
                  <a:pt x="498375" y="396746"/>
                  <a:pt x="490849" y="408035"/>
                </a:cubicBezTo>
                <a:cubicBezTo>
                  <a:pt x="487086" y="419324"/>
                  <a:pt x="484883" y="431259"/>
                  <a:pt x="479561" y="441902"/>
                </a:cubicBezTo>
                <a:cubicBezTo>
                  <a:pt x="461123" y="478780"/>
                  <a:pt x="429889" y="507377"/>
                  <a:pt x="389249" y="520924"/>
                </a:cubicBezTo>
                <a:lnTo>
                  <a:pt x="321516" y="543502"/>
                </a:lnTo>
                <a:lnTo>
                  <a:pt x="287649" y="554791"/>
                </a:lnTo>
                <a:cubicBezTo>
                  <a:pt x="234968" y="551028"/>
                  <a:pt x="180844" y="556312"/>
                  <a:pt x="129605" y="543502"/>
                </a:cubicBezTo>
                <a:cubicBezTo>
                  <a:pt x="103280" y="536921"/>
                  <a:pt x="61872" y="498347"/>
                  <a:pt x="61872" y="498347"/>
                </a:cubicBezTo>
                <a:cubicBezTo>
                  <a:pt x="58109" y="487058"/>
                  <a:pt x="56362" y="474882"/>
                  <a:pt x="50583" y="464480"/>
                </a:cubicBezTo>
                <a:cubicBezTo>
                  <a:pt x="37405" y="440760"/>
                  <a:pt x="5427" y="396747"/>
                  <a:pt x="5427" y="396747"/>
                </a:cubicBezTo>
                <a:cubicBezTo>
                  <a:pt x="32032" y="263723"/>
                  <a:pt x="0" y="429310"/>
                  <a:pt x="28005" y="261280"/>
                </a:cubicBezTo>
                <a:cubicBezTo>
                  <a:pt x="32948" y="231623"/>
                  <a:pt x="35019" y="192451"/>
                  <a:pt x="61872" y="170969"/>
                </a:cubicBezTo>
                <a:cubicBezTo>
                  <a:pt x="71164" y="163536"/>
                  <a:pt x="84070" y="162014"/>
                  <a:pt x="95738" y="159680"/>
                </a:cubicBezTo>
                <a:cubicBezTo>
                  <a:pt x="115660" y="155696"/>
                  <a:pt x="268301" y="130226"/>
                  <a:pt x="310227" y="125813"/>
                </a:cubicBezTo>
                <a:cubicBezTo>
                  <a:pt x="454448" y="110632"/>
                  <a:pt x="413709" y="116405"/>
                  <a:pt x="434405" y="114524"/>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Volný tvar 14"/>
          <p:cNvSpPr/>
          <p:nvPr/>
        </p:nvSpPr>
        <p:spPr>
          <a:xfrm>
            <a:off x="4222044" y="3254838"/>
            <a:ext cx="782718" cy="605962"/>
          </a:xfrm>
          <a:custGeom>
            <a:avLst/>
            <a:gdLst>
              <a:gd name="connsiteX0" fmla="*/ 214489 w 782718"/>
              <a:gd name="connsiteY0" fmla="*/ 346318 h 605962"/>
              <a:gd name="connsiteX1" fmla="*/ 214489 w 782718"/>
              <a:gd name="connsiteY1" fmla="*/ 346318 h 605962"/>
              <a:gd name="connsiteX2" fmla="*/ 180623 w 782718"/>
              <a:gd name="connsiteY2" fmla="*/ 256006 h 605962"/>
              <a:gd name="connsiteX3" fmla="*/ 214489 w 782718"/>
              <a:gd name="connsiteY3" fmla="*/ 176984 h 605962"/>
              <a:gd name="connsiteX4" fmla="*/ 225778 w 782718"/>
              <a:gd name="connsiteY4" fmla="*/ 143118 h 605962"/>
              <a:gd name="connsiteX5" fmla="*/ 259645 w 782718"/>
              <a:gd name="connsiteY5" fmla="*/ 120540 h 605962"/>
              <a:gd name="connsiteX6" fmla="*/ 282223 w 782718"/>
              <a:gd name="connsiteY6" fmla="*/ 86673 h 605962"/>
              <a:gd name="connsiteX7" fmla="*/ 349956 w 782718"/>
              <a:gd name="connsiteY7" fmla="*/ 41518 h 605962"/>
              <a:gd name="connsiteX8" fmla="*/ 417689 w 782718"/>
              <a:gd name="connsiteY8" fmla="*/ 7651 h 605962"/>
              <a:gd name="connsiteX9" fmla="*/ 474134 w 782718"/>
              <a:gd name="connsiteY9" fmla="*/ 18940 h 605962"/>
              <a:gd name="connsiteX10" fmla="*/ 508000 w 782718"/>
              <a:gd name="connsiteY10" fmla="*/ 41518 h 605962"/>
              <a:gd name="connsiteX11" fmla="*/ 677334 w 782718"/>
              <a:gd name="connsiteY11" fmla="*/ 52806 h 605962"/>
              <a:gd name="connsiteX12" fmla="*/ 699912 w 782718"/>
              <a:gd name="connsiteY12" fmla="*/ 199562 h 605962"/>
              <a:gd name="connsiteX13" fmla="*/ 722489 w 782718"/>
              <a:gd name="connsiteY13" fmla="*/ 267295 h 605962"/>
              <a:gd name="connsiteX14" fmla="*/ 745067 w 782718"/>
              <a:gd name="connsiteY14" fmla="*/ 380184 h 605962"/>
              <a:gd name="connsiteX15" fmla="*/ 778934 w 782718"/>
              <a:gd name="connsiteY15" fmla="*/ 414051 h 605962"/>
              <a:gd name="connsiteX16" fmla="*/ 767645 w 782718"/>
              <a:gd name="connsiteY16" fmla="*/ 481784 h 605962"/>
              <a:gd name="connsiteX17" fmla="*/ 699912 w 782718"/>
              <a:gd name="connsiteY17" fmla="*/ 504362 h 605962"/>
              <a:gd name="connsiteX18" fmla="*/ 666045 w 782718"/>
              <a:gd name="connsiteY18" fmla="*/ 481784 h 605962"/>
              <a:gd name="connsiteX19" fmla="*/ 564445 w 782718"/>
              <a:gd name="connsiteY19" fmla="*/ 504362 h 605962"/>
              <a:gd name="connsiteX20" fmla="*/ 417689 w 782718"/>
              <a:gd name="connsiteY20" fmla="*/ 515651 h 605962"/>
              <a:gd name="connsiteX21" fmla="*/ 316089 w 782718"/>
              <a:gd name="connsiteY21" fmla="*/ 549518 h 605962"/>
              <a:gd name="connsiteX22" fmla="*/ 282223 w 782718"/>
              <a:gd name="connsiteY22" fmla="*/ 560806 h 605962"/>
              <a:gd name="connsiteX23" fmla="*/ 191912 w 782718"/>
              <a:gd name="connsiteY23" fmla="*/ 572095 h 605962"/>
              <a:gd name="connsiteX24" fmla="*/ 124178 w 782718"/>
              <a:gd name="connsiteY24" fmla="*/ 594673 h 605962"/>
              <a:gd name="connsiteX25" fmla="*/ 90312 w 782718"/>
              <a:gd name="connsiteY25" fmla="*/ 605962 h 605962"/>
              <a:gd name="connsiteX26" fmla="*/ 45156 w 782718"/>
              <a:gd name="connsiteY26" fmla="*/ 594673 h 605962"/>
              <a:gd name="connsiteX27" fmla="*/ 33867 w 782718"/>
              <a:gd name="connsiteY27" fmla="*/ 560806 h 605962"/>
              <a:gd name="connsiteX28" fmla="*/ 11289 w 782718"/>
              <a:gd name="connsiteY28" fmla="*/ 526940 h 605962"/>
              <a:gd name="connsiteX29" fmla="*/ 0 w 782718"/>
              <a:gd name="connsiteY29" fmla="*/ 493073 h 605962"/>
              <a:gd name="connsiteX30" fmla="*/ 33867 w 782718"/>
              <a:gd name="connsiteY30" fmla="*/ 414051 h 605962"/>
              <a:gd name="connsiteX31" fmla="*/ 101600 w 782718"/>
              <a:gd name="connsiteY31" fmla="*/ 391473 h 605962"/>
              <a:gd name="connsiteX32" fmla="*/ 135467 w 782718"/>
              <a:gd name="connsiteY32" fmla="*/ 380184 h 605962"/>
              <a:gd name="connsiteX33" fmla="*/ 169334 w 782718"/>
              <a:gd name="connsiteY33" fmla="*/ 368895 h 605962"/>
              <a:gd name="connsiteX34" fmla="*/ 214489 w 782718"/>
              <a:gd name="connsiteY34" fmla="*/ 346318 h 60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82718" h="605962">
                <a:moveTo>
                  <a:pt x="214489" y="346318"/>
                </a:moveTo>
                <a:lnTo>
                  <a:pt x="214489" y="346318"/>
                </a:lnTo>
                <a:cubicBezTo>
                  <a:pt x="203200" y="316214"/>
                  <a:pt x="185908" y="287720"/>
                  <a:pt x="180623" y="256006"/>
                </a:cubicBezTo>
                <a:cubicBezTo>
                  <a:pt x="174750" y="220767"/>
                  <a:pt x="201192" y="203579"/>
                  <a:pt x="214489" y="176984"/>
                </a:cubicBezTo>
                <a:cubicBezTo>
                  <a:pt x="219810" y="166341"/>
                  <a:pt x="218344" y="152410"/>
                  <a:pt x="225778" y="143118"/>
                </a:cubicBezTo>
                <a:cubicBezTo>
                  <a:pt x="234254" y="132523"/>
                  <a:pt x="248356" y="128066"/>
                  <a:pt x="259645" y="120540"/>
                </a:cubicBezTo>
                <a:cubicBezTo>
                  <a:pt x="267171" y="109251"/>
                  <a:pt x="272012" y="95607"/>
                  <a:pt x="282223" y="86673"/>
                </a:cubicBezTo>
                <a:cubicBezTo>
                  <a:pt x="302644" y="68805"/>
                  <a:pt x="327378" y="56570"/>
                  <a:pt x="349956" y="41518"/>
                </a:cubicBezTo>
                <a:cubicBezTo>
                  <a:pt x="393724" y="12339"/>
                  <a:pt x="370951" y="23231"/>
                  <a:pt x="417689" y="7651"/>
                </a:cubicBezTo>
                <a:cubicBezTo>
                  <a:pt x="436504" y="11414"/>
                  <a:pt x="456168" y="12203"/>
                  <a:pt x="474134" y="18940"/>
                </a:cubicBezTo>
                <a:cubicBezTo>
                  <a:pt x="486838" y="23704"/>
                  <a:pt x="494617" y="39288"/>
                  <a:pt x="508000" y="41518"/>
                </a:cubicBezTo>
                <a:cubicBezTo>
                  <a:pt x="563800" y="50818"/>
                  <a:pt x="620889" y="49043"/>
                  <a:pt x="677334" y="52806"/>
                </a:cubicBezTo>
                <a:cubicBezTo>
                  <a:pt x="708431" y="146096"/>
                  <a:pt x="662495" y="0"/>
                  <a:pt x="699912" y="199562"/>
                </a:cubicBezTo>
                <a:cubicBezTo>
                  <a:pt x="704298" y="222953"/>
                  <a:pt x="722489" y="267295"/>
                  <a:pt x="722489" y="267295"/>
                </a:cubicBezTo>
                <a:cubicBezTo>
                  <a:pt x="723176" y="271415"/>
                  <a:pt x="737142" y="366315"/>
                  <a:pt x="745067" y="380184"/>
                </a:cubicBezTo>
                <a:cubicBezTo>
                  <a:pt x="752988" y="394046"/>
                  <a:pt x="767645" y="402762"/>
                  <a:pt x="778934" y="414051"/>
                </a:cubicBezTo>
                <a:cubicBezTo>
                  <a:pt x="775171" y="436629"/>
                  <a:pt x="782718" y="464558"/>
                  <a:pt x="767645" y="481784"/>
                </a:cubicBezTo>
                <a:cubicBezTo>
                  <a:pt x="751973" y="499695"/>
                  <a:pt x="699912" y="504362"/>
                  <a:pt x="699912" y="504362"/>
                </a:cubicBezTo>
                <a:cubicBezTo>
                  <a:pt x="688623" y="496836"/>
                  <a:pt x="679530" y="483282"/>
                  <a:pt x="666045" y="481784"/>
                </a:cubicBezTo>
                <a:cubicBezTo>
                  <a:pt x="585737" y="472861"/>
                  <a:pt x="620462" y="497360"/>
                  <a:pt x="564445" y="504362"/>
                </a:cubicBezTo>
                <a:cubicBezTo>
                  <a:pt x="515761" y="510448"/>
                  <a:pt x="466608" y="511888"/>
                  <a:pt x="417689" y="515651"/>
                </a:cubicBezTo>
                <a:lnTo>
                  <a:pt x="316089" y="549518"/>
                </a:lnTo>
                <a:cubicBezTo>
                  <a:pt x="304800" y="553281"/>
                  <a:pt x="294030" y="559330"/>
                  <a:pt x="282223" y="560806"/>
                </a:cubicBezTo>
                <a:lnTo>
                  <a:pt x="191912" y="572095"/>
                </a:lnTo>
                <a:lnTo>
                  <a:pt x="124178" y="594673"/>
                </a:lnTo>
                <a:lnTo>
                  <a:pt x="90312" y="605962"/>
                </a:lnTo>
                <a:cubicBezTo>
                  <a:pt x="75260" y="602199"/>
                  <a:pt x="57271" y="604365"/>
                  <a:pt x="45156" y="594673"/>
                </a:cubicBezTo>
                <a:cubicBezTo>
                  <a:pt x="35864" y="587239"/>
                  <a:pt x="39189" y="571449"/>
                  <a:pt x="33867" y="560806"/>
                </a:cubicBezTo>
                <a:cubicBezTo>
                  <a:pt x="27799" y="548671"/>
                  <a:pt x="18815" y="538229"/>
                  <a:pt x="11289" y="526940"/>
                </a:cubicBezTo>
                <a:cubicBezTo>
                  <a:pt x="7526" y="515651"/>
                  <a:pt x="0" y="504973"/>
                  <a:pt x="0" y="493073"/>
                </a:cubicBezTo>
                <a:cubicBezTo>
                  <a:pt x="0" y="475070"/>
                  <a:pt x="15433" y="425573"/>
                  <a:pt x="33867" y="414051"/>
                </a:cubicBezTo>
                <a:cubicBezTo>
                  <a:pt x="54048" y="401437"/>
                  <a:pt x="79022" y="398999"/>
                  <a:pt x="101600" y="391473"/>
                </a:cubicBezTo>
                <a:lnTo>
                  <a:pt x="135467" y="380184"/>
                </a:lnTo>
                <a:cubicBezTo>
                  <a:pt x="146756" y="376421"/>
                  <a:pt x="158691" y="374217"/>
                  <a:pt x="169334" y="368895"/>
                </a:cubicBezTo>
                <a:lnTo>
                  <a:pt x="214489" y="346318"/>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2555776" y="4077072"/>
            <a:ext cx="1224136" cy="1296144"/>
          </a:xfrm>
          <a:custGeom>
            <a:avLst/>
            <a:gdLst>
              <a:gd name="connsiteX0" fmla="*/ 605688 w 983636"/>
              <a:gd name="connsiteY0" fmla="*/ 1230489 h 1230489"/>
              <a:gd name="connsiteX1" fmla="*/ 605688 w 983636"/>
              <a:gd name="connsiteY1" fmla="*/ 1230489 h 1230489"/>
              <a:gd name="connsiteX2" fmla="*/ 537955 w 983636"/>
              <a:gd name="connsiteY2" fmla="*/ 1151467 h 1230489"/>
              <a:gd name="connsiteX3" fmla="*/ 504088 w 983636"/>
              <a:gd name="connsiteY3" fmla="*/ 1128889 h 1230489"/>
              <a:gd name="connsiteX4" fmla="*/ 391199 w 983636"/>
              <a:gd name="connsiteY4" fmla="*/ 1095023 h 1230489"/>
              <a:gd name="connsiteX5" fmla="*/ 334755 w 983636"/>
              <a:gd name="connsiteY5" fmla="*/ 1038578 h 1230489"/>
              <a:gd name="connsiteX6" fmla="*/ 278310 w 983636"/>
              <a:gd name="connsiteY6" fmla="*/ 982134 h 1230489"/>
              <a:gd name="connsiteX7" fmla="*/ 255733 w 983636"/>
              <a:gd name="connsiteY7" fmla="*/ 948267 h 1230489"/>
              <a:gd name="connsiteX8" fmla="*/ 187999 w 983636"/>
              <a:gd name="connsiteY8" fmla="*/ 914400 h 1230489"/>
              <a:gd name="connsiteX9" fmla="*/ 176710 w 983636"/>
              <a:gd name="connsiteY9" fmla="*/ 880534 h 1230489"/>
              <a:gd name="connsiteX10" fmla="*/ 108977 w 983636"/>
              <a:gd name="connsiteY10" fmla="*/ 846667 h 1230489"/>
              <a:gd name="connsiteX11" fmla="*/ 86399 w 983636"/>
              <a:gd name="connsiteY11" fmla="*/ 778934 h 1230489"/>
              <a:gd name="connsiteX12" fmla="*/ 18666 w 983636"/>
              <a:gd name="connsiteY12" fmla="*/ 722489 h 1230489"/>
              <a:gd name="connsiteX13" fmla="*/ 7377 w 983636"/>
              <a:gd name="connsiteY13" fmla="*/ 688623 h 1230489"/>
              <a:gd name="connsiteX14" fmla="*/ 41244 w 983636"/>
              <a:gd name="connsiteY14" fmla="*/ 620889 h 1230489"/>
              <a:gd name="connsiteX15" fmla="*/ 29955 w 983636"/>
              <a:gd name="connsiteY15" fmla="*/ 508000 h 1230489"/>
              <a:gd name="connsiteX16" fmla="*/ 29955 w 983636"/>
              <a:gd name="connsiteY16" fmla="*/ 417689 h 1230489"/>
              <a:gd name="connsiteX17" fmla="*/ 63821 w 983636"/>
              <a:gd name="connsiteY17" fmla="*/ 383823 h 1230489"/>
              <a:gd name="connsiteX18" fmla="*/ 86399 w 983636"/>
              <a:gd name="connsiteY18" fmla="*/ 282223 h 1230489"/>
              <a:gd name="connsiteX19" fmla="*/ 97688 w 983636"/>
              <a:gd name="connsiteY19" fmla="*/ 180623 h 1230489"/>
              <a:gd name="connsiteX20" fmla="*/ 165421 w 983636"/>
              <a:gd name="connsiteY20" fmla="*/ 146756 h 1230489"/>
              <a:gd name="connsiteX21" fmla="*/ 233155 w 983636"/>
              <a:gd name="connsiteY21" fmla="*/ 101600 h 1230489"/>
              <a:gd name="connsiteX22" fmla="*/ 312177 w 983636"/>
              <a:gd name="connsiteY22" fmla="*/ 22578 h 1230489"/>
              <a:gd name="connsiteX23" fmla="*/ 379910 w 983636"/>
              <a:gd name="connsiteY23" fmla="*/ 0 h 1230489"/>
              <a:gd name="connsiteX24" fmla="*/ 504088 w 983636"/>
              <a:gd name="connsiteY24" fmla="*/ 11289 h 1230489"/>
              <a:gd name="connsiteX25" fmla="*/ 537955 w 983636"/>
              <a:gd name="connsiteY25" fmla="*/ 22578 h 1230489"/>
              <a:gd name="connsiteX26" fmla="*/ 583110 w 983636"/>
              <a:gd name="connsiteY26" fmla="*/ 33867 h 1230489"/>
              <a:gd name="connsiteX27" fmla="*/ 707288 w 983636"/>
              <a:gd name="connsiteY27" fmla="*/ 45156 h 1230489"/>
              <a:gd name="connsiteX28" fmla="*/ 808888 w 983636"/>
              <a:gd name="connsiteY28" fmla="*/ 90312 h 1230489"/>
              <a:gd name="connsiteX29" fmla="*/ 842755 w 983636"/>
              <a:gd name="connsiteY29" fmla="*/ 101600 h 1230489"/>
              <a:gd name="connsiteX30" fmla="*/ 876621 w 983636"/>
              <a:gd name="connsiteY30" fmla="*/ 112889 h 1230489"/>
              <a:gd name="connsiteX31" fmla="*/ 944355 w 983636"/>
              <a:gd name="connsiteY31" fmla="*/ 214489 h 1230489"/>
              <a:gd name="connsiteX32" fmla="*/ 966933 w 983636"/>
              <a:gd name="connsiteY32" fmla="*/ 248356 h 1230489"/>
              <a:gd name="connsiteX33" fmla="*/ 978221 w 983636"/>
              <a:gd name="connsiteY33" fmla="*/ 282223 h 1230489"/>
              <a:gd name="connsiteX34" fmla="*/ 955644 w 983636"/>
              <a:gd name="connsiteY34" fmla="*/ 496712 h 1230489"/>
              <a:gd name="connsiteX35" fmla="*/ 933066 w 983636"/>
              <a:gd name="connsiteY35" fmla="*/ 575734 h 1230489"/>
              <a:gd name="connsiteX36" fmla="*/ 887910 w 983636"/>
              <a:gd name="connsiteY36" fmla="*/ 643467 h 1230489"/>
              <a:gd name="connsiteX37" fmla="*/ 854044 w 983636"/>
              <a:gd name="connsiteY37" fmla="*/ 654756 h 1230489"/>
              <a:gd name="connsiteX38" fmla="*/ 842755 w 983636"/>
              <a:gd name="connsiteY38" fmla="*/ 688623 h 1230489"/>
              <a:gd name="connsiteX39" fmla="*/ 763733 w 983636"/>
              <a:gd name="connsiteY39" fmla="*/ 722489 h 1230489"/>
              <a:gd name="connsiteX40" fmla="*/ 729866 w 983636"/>
              <a:gd name="connsiteY40" fmla="*/ 733778 h 1230489"/>
              <a:gd name="connsiteX41" fmla="*/ 673421 w 983636"/>
              <a:gd name="connsiteY41" fmla="*/ 801512 h 1230489"/>
              <a:gd name="connsiteX42" fmla="*/ 650844 w 983636"/>
              <a:gd name="connsiteY42" fmla="*/ 869245 h 1230489"/>
              <a:gd name="connsiteX43" fmla="*/ 639555 w 983636"/>
              <a:gd name="connsiteY43" fmla="*/ 903112 h 1230489"/>
              <a:gd name="connsiteX44" fmla="*/ 616977 w 983636"/>
              <a:gd name="connsiteY44" fmla="*/ 970845 h 1230489"/>
              <a:gd name="connsiteX45" fmla="*/ 605688 w 983636"/>
              <a:gd name="connsiteY45" fmla="*/ 1230489 h 12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83636" h="1230489">
                <a:moveTo>
                  <a:pt x="605688" y="1230489"/>
                </a:moveTo>
                <a:lnTo>
                  <a:pt x="605688" y="1230489"/>
                </a:lnTo>
                <a:cubicBezTo>
                  <a:pt x="583110" y="1204148"/>
                  <a:pt x="562486" y="1175998"/>
                  <a:pt x="537955" y="1151467"/>
                </a:cubicBezTo>
                <a:cubicBezTo>
                  <a:pt x="528361" y="1141873"/>
                  <a:pt x="516486" y="1134399"/>
                  <a:pt x="504088" y="1128889"/>
                </a:cubicBezTo>
                <a:cubicBezTo>
                  <a:pt x="468755" y="1113185"/>
                  <a:pt x="428725" y="1104405"/>
                  <a:pt x="391199" y="1095023"/>
                </a:cubicBezTo>
                <a:cubicBezTo>
                  <a:pt x="330993" y="1004714"/>
                  <a:pt x="410011" y="1113834"/>
                  <a:pt x="334755" y="1038578"/>
                </a:cubicBezTo>
                <a:cubicBezTo>
                  <a:pt x="259499" y="963322"/>
                  <a:pt x="368619" y="1042340"/>
                  <a:pt x="278310" y="982134"/>
                </a:cubicBezTo>
                <a:cubicBezTo>
                  <a:pt x="270784" y="970845"/>
                  <a:pt x="265327" y="957861"/>
                  <a:pt x="255733" y="948267"/>
                </a:cubicBezTo>
                <a:cubicBezTo>
                  <a:pt x="233850" y="926383"/>
                  <a:pt x="215543" y="923581"/>
                  <a:pt x="187999" y="914400"/>
                </a:cubicBezTo>
                <a:cubicBezTo>
                  <a:pt x="184236" y="903111"/>
                  <a:pt x="184143" y="889826"/>
                  <a:pt x="176710" y="880534"/>
                </a:cubicBezTo>
                <a:cubicBezTo>
                  <a:pt x="160794" y="860639"/>
                  <a:pt x="131288" y="854104"/>
                  <a:pt x="108977" y="846667"/>
                </a:cubicBezTo>
                <a:cubicBezTo>
                  <a:pt x="101451" y="824089"/>
                  <a:pt x="106201" y="792136"/>
                  <a:pt x="86399" y="778934"/>
                </a:cubicBezTo>
                <a:cubicBezTo>
                  <a:pt x="39249" y="747500"/>
                  <a:pt x="62127" y="765950"/>
                  <a:pt x="18666" y="722489"/>
                </a:cubicBezTo>
                <a:cubicBezTo>
                  <a:pt x="14903" y="711200"/>
                  <a:pt x="7377" y="700522"/>
                  <a:pt x="7377" y="688623"/>
                </a:cubicBezTo>
                <a:cubicBezTo>
                  <a:pt x="7377" y="665254"/>
                  <a:pt x="29829" y="638012"/>
                  <a:pt x="41244" y="620889"/>
                </a:cubicBezTo>
                <a:cubicBezTo>
                  <a:pt x="37481" y="583259"/>
                  <a:pt x="35705" y="545378"/>
                  <a:pt x="29955" y="508000"/>
                </a:cubicBezTo>
                <a:cubicBezTo>
                  <a:pt x="22727" y="461018"/>
                  <a:pt x="0" y="477600"/>
                  <a:pt x="29955" y="417689"/>
                </a:cubicBezTo>
                <a:cubicBezTo>
                  <a:pt x="37095" y="403410"/>
                  <a:pt x="52532" y="395112"/>
                  <a:pt x="63821" y="383823"/>
                </a:cubicBezTo>
                <a:cubicBezTo>
                  <a:pt x="72037" y="350958"/>
                  <a:pt x="81622" y="315662"/>
                  <a:pt x="86399" y="282223"/>
                </a:cubicBezTo>
                <a:cubicBezTo>
                  <a:pt x="91218" y="248490"/>
                  <a:pt x="86043" y="212647"/>
                  <a:pt x="97688" y="180623"/>
                </a:cubicBezTo>
                <a:cubicBezTo>
                  <a:pt x="105300" y="159689"/>
                  <a:pt x="150393" y="155105"/>
                  <a:pt x="165421" y="146756"/>
                </a:cubicBezTo>
                <a:cubicBezTo>
                  <a:pt x="189142" y="133578"/>
                  <a:pt x="233155" y="101600"/>
                  <a:pt x="233155" y="101600"/>
                </a:cubicBezTo>
                <a:cubicBezTo>
                  <a:pt x="248769" y="54758"/>
                  <a:pt x="244248" y="45221"/>
                  <a:pt x="312177" y="22578"/>
                </a:cubicBezTo>
                <a:lnTo>
                  <a:pt x="379910" y="0"/>
                </a:lnTo>
                <a:cubicBezTo>
                  <a:pt x="421303" y="3763"/>
                  <a:pt x="462942" y="5411"/>
                  <a:pt x="504088" y="11289"/>
                </a:cubicBezTo>
                <a:cubicBezTo>
                  <a:pt x="515868" y="12972"/>
                  <a:pt x="526513" y="19309"/>
                  <a:pt x="537955" y="22578"/>
                </a:cubicBezTo>
                <a:cubicBezTo>
                  <a:pt x="552873" y="26840"/>
                  <a:pt x="567731" y="31816"/>
                  <a:pt x="583110" y="33867"/>
                </a:cubicBezTo>
                <a:cubicBezTo>
                  <a:pt x="624309" y="39360"/>
                  <a:pt x="665895" y="41393"/>
                  <a:pt x="707288" y="45156"/>
                </a:cubicBezTo>
                <a:cubicBezTo>
                  <a:pt x="760955" y="80934"/>
                  <a:pt x="728286" y="63445"/>
                  <a:pt x="808888" y="90312"/>
                </a:cubicBezTo>
                <a:lnTo>
                  <a:pt x="842755" y="101600"/>
                </a:lnTo>
                <a:lnTo>
                  <a:pt x="876621" y="112889"/>
                </a:lnTo>
                <a:lnTo>
                  <a:pt x="944355" y="214489"/>
                </a:lnTo>
                <a:lnTo>
                  <a:pt x="966933" y="248356"/>
                </a:lnTo>
                <a:cubicBezTo>
                  <a:pt x="970696" y="259645"/>
                  <a:pt x="978221" y="270323"/>
                  <a:pt x="978221" y="282223"/>
                </a:cubicBezTo>
                <a:cubicBezTo>
                  <a:pt x="978221" y="509577"/>
                  <a:pt x="983636" y="398740"/>
                  <a:pt x="955644" y="496712"/>
                </a:cubicBezTo>
                <a:cubicBezTo>
                  <a:pt x="952206" y="508746"/>
                  <a:pt x="941026" y="561405"/>
                  <a:pt x="933066" y="575734"/>
                </a:cubicBezTo>
                <a:cubicBezTo>
                  <a:pt x="919888" y="599454"/>
                  <a:pt x="913653" y="634886"/>
                  <a:pt x="887910" y="643467"/>
                </a:cubicBezTo>
                <a:lnTo>
                  <a:pt x="854044" y="654756"/>
                </a:lnTo>
                <a:cubicBezTo>
                  <a:pt x="850281" y="666045"/>
                  <a:pt x="850189" y="679331"/>
                  <a:pt x="842755" y="688623"/>
                </a:cubicBezTo>
                <a:cubicBezTo>
                  <a:pt x="822388" y="714082"/>
                  <a:pt x="791851" y="714455"/>
                  <a:pt x="763733" y="722489"/>
                </a:cubicBezTo>
                <a:cubicBezTo>
                  <a:pt x="752291" y="725758"/>
                  <a:pt x="741155" y="730015"/>
                  <a:pt x="729866" y="733778"/>
                </a:cubicBezTo>
                <a:cubicBezTo>
                  <a:pt x="708598" y="755046"/>
                  <a:pt x="685994" y="773222"/>
                  <a:pt x="673421" y="801512"/>
                </a:cubicBezTo>
                <a:cubicBezTo>
                  <a:pt x="663755" y="823260"/>
                  <a:pt x="658370" y="846667"/>
                  <a:pt x="650844" y="869245"/>
                </a:cubicBezTo>
                <a:lnTo>
                  <a:pt x="639555" y="903112"/>
                </a:lnTo>
                <a:cubicBezTo>
                  <a:pt x="639554" y="903114"/>
                  <a:pt x="616977" y="970844"/>
                  <a:pt x="616977" y="970845"/>
                </a:cubicBezTo>
                <a:lnTo>
                  <a:pt x="605688" y="1230489"/>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3707904" y="5013176"/>
            <a:ext cx="1656184" cy="369332"/>
          </a:xfrm>
          <a:prstGeom prst="rect">
            <a:avLst/>
          </a:prstGeom>
          <a:noFill/>
        </p:spPr>
        <p:txBody>
          <a:bodyPr wrap="square" rtlCol="0">
            <a:spAutoFit/>
          </a:bodyPr>
          <a:lstStyle/>
          <a:p>
            <a:r>
              <a:rPr lang="cs-CZ" b="1" dirty="0"/>
              <a:t>MIXTÉKOVÉ</a:t>
            </a:r>
          </a:p>
        </p:txBody>
      </p:sp>
      <p:sp>
        <p:nvSpPr>
          <p:cNvPr id="19" name="Volný tvar 18"/>
          <p:cNvSpPr/>
          <p:nvPr/>
        </p:nvSpPr>
        <p:spPr>
          <a:xfrm>
            <a:off x="3793067" y="2381021"/>
            <a:ext cx="467615" cy="385740"/>
          </a:xfrm>
          <a:custGeom>
            <a:avLst/>
            <a:gdLst>
              <a:gd name="connsiteX0" fmla="*/ 0 w 467615"/>
              <a:gd name="connsiteY0" fmla="*/ 102535 h 385740"/>
              <a:gd name="connsiteX1" fmla="*/ 0 w 467615"/>
              <a:gd name="connsiteY1" fmla="*/ 102535 h 385740"/>
              <a:gd name="connsiteX2" fmla="*/ 79022 w 467615"/>
              <a:gd name="connsiteY2" fmla="*/ 226712 h 385740"/>
              <a:gd name="connsiteX3" fmla="*/ 112889 w 467615"/>
              <a:gd name="connsiteY3" fmla="*/ 238001 h 385740"/>
              <a:gd name="connsiteX4" fmla="*/ 158044 w 467615"/>
              <a:gd name="connsiteY4" fmla="*/ 283157 h 385740"/>
              <a:gd name="connsiteX5" fmla="*/ 180622 w 467615"/>
              <a:gd name="connsiteY5" fmla="*/ 317023 h 385740"/>
              <a:gd name="connsiteX6" fmla="*/ 248355 w 467615"/>
              <a:gd name="connsiteY6" fmla="*/ 350890 h 385740"/>
              <a:gd name="connsiteX7" fmla="*/ 440266 w 467615"/>
              <a:gd name="connsiteY7" fmla="*/ 305735 h 385740"/>
              <a:gd name="connsiteX8" fmla="*/ 451555 w 467615"/>
              <a:gd name="connsiteY8" fmla="*/ 271868 h 385740"/>
              <a:gd name="connsiteX9" fmla="*/ 406400 w 467615"/>
              <a:gd name="connsiteY9" fmla="*/ 113823 h 385740"/>
              <a:gd name="connsiteX10" fmla="*/ 316089 w 467615"/>
              <a:gd name="connsiteY10" fmla="*/ 91246 h 385740"/>
              <a:gd name="connsiteX11" fmla="*/ 248355 w 467615"/>
              <a:gd name="connsiteY11" fmla="*/ 68668 h 385740"/>
              <a:gd name="connsiteX12" fmla="*/ 225777 w 467615"/>
              <a:gd name="connsiteY12" fmla="*/ 34801 h 385740"/>
              <a:gd name="connsiteX13" fmla="*/ 191911 w 467615"/>
              <a:gd name="connsiteY13" fmla="*/ 23512 h 385740"/>
              <a:gd name="connsiteX14" fmla="*/ 158044 w 467615"/>
              <a:gd name="connsiteY14" fmla="*/ 935 h 385740"/>
              <a:gd name="connsiteX15" fmla="*/ 33866 w 467615"/>
              <a:gd name="connsiteY15" fmla="*/ 12223 h 385740"/>
              <a:gd name="connsiteX16" fmla="*/ 11289 w 467615"/>
              <a:gd name="connsiteY16" fmla="*/ 46090 h 385740"/>
              <a:gd name="connsiteX17" fmla="*/ 0 w 467615"/>
              <a:gd name="connsiteY17" fmla="*/ 102535 h 38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7615" h="385740">
                <a:moveTo>
                  <a:pt x="0" y="102535"/>
                </a:moveTo>
                <a:lnTo>
                  <a:pt x="0" y="102535"/>
                </a:lnTo>
                <a:cubicBezTo>
                  <a:pt x="30151" y="182939"/>
                  <a:pt x="14185" y="189663"/>
                  <a:pt x="79022" y="226712"/>
                </a:cubicBezTo>
                <a:cubicBezTo>
                  <a:pt x="89354" y="232616"/>
                  <a:pt x="101600" y="234238"/>
                  <a:pt x="112889" y="238001"/>
                </a:cubicBezTo>
                <a:cubicBezTo>
                  <a:pt x="137517" y="311890"/>
                  <a:pt x="103311" y="239372"/>
                  <a:pt x="158044" y="283157"/>
                </a:cubicBezTo>
                <a:cubicBezTo>
                  <a:pt x="168638" y="291632"/>
                  <a:pt x="171028" y="307429"/>
                  <a:pt x="180622" y="317023"/>
                </a:cubicBezTo>
                <a:cubicBezTo>
                  <a:pt x="202506" y="338907"/>
                  <a:pt x="220810" y="341708"/>
                  <a:pt x="248355" y="350890"/>
                </a:cubicBezTo>
                <a:cubicBezTo>
                  <a:pt x="373043" y="342577"/>
                  <a:pt x="400264" y="385740"/>
                  <a:pt x="440266" y="305735"/>
                </a:cubicBezTo>
                <a:cubicBezTo>
                  <a:pt x="445588" y="295092"/>
                  <a:pt x="447792" y="283157"/>
                  <a:pt x="451555" y="271868"/>
                </a:cubicBezTo>
                <a:cubicBezTo>
                  <a:pt x="444133" y="190232"/>
                  <a:pt x="467615" y="154632"/>
                  <a:pt x="406400" y="113823"/>
                </a:cubicBezTo>
                <a:cubicBezTo>
                  <a:pt x="390595" y="103286"/>
                  <a:pt x="325727" y="93875"/>
                  <a:pt x="316089" y="91246"/>
                </a:cubicBezTo>
                <a:cubicBezTo>
                  <a:pt x="293128" y="84984"/>
                  <a:pt x="248355" y="68668"/>
                  <a:pt x="248355" y="68668"/>
                </a:cubicBezTo>
                <a:cubicBezTo>
                  <a:pt x="240829" y="57379"/>
                  <a:pt x="236372" y="43277"/>
                  <a:pt x="225777" y="34801"/>
                </a:cubicBezTo>
                <a:cubicBezTo>
                  <a:pt x="216485" y="27367"/>
                  <a:pt x="202554" y="28833"/>
                  <a:pt x="191911" y="23512"/>
                </a:cubicBezTo>
                <a:cubicBezTo>
                  <a:pt x="179776" y="17444"/>
                  <a:pt x="169333" y="8461"/>
                  <a:pt x="158044" y="935"/>
                </a:cubicBezTo>
                <a:cubicBezTo>
                  <a:pt x="116651" y="4698"/>
                  <a:pt x="73591" y="0"/>
                  <a:pt x="33866" y="12223"/>
                </a:cubicBezTo>
                <a:cubicBezTo>
                  <a:pt x="20898" y="16213"/>
                  <a:pt x="14859" y="33001"/>
                  <a:pt x="11289" y="46090"/>
                </a:cubicBezTo>
                <a:cubicBezTo>
                  <a:pt x="3307" y="75359"/>
                  <a:pt x="1881" y="93128"/>
                  <a:pt x="0" y="102535"/>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Volný tvar 19"/>
          <p:cNvSpPr/>
          <p:nvPr/>
        </p:nvSpPr>
        <p:spPr>
          <a:xfrm>
            <a:off x="6750756" y="6157613"/>
            <a:ext cx="767644" cy="706031"/>
          </a:xfrm>
          <a:custGeom>
            <a:avLst/>
            <a:gdLst>
              <a:gd name="connsiteX0" fmla="*/ 530577 w 767644"/>
              <a:gd name="connsiteY0" fmla="*/ 706031 h 706031"/>
              <a:gd name="connsiteX1" fmla="*/ 530577 w 767644"/>
              <a:gd name="connsiteY1" fmla="*/ 706031 h 706031"/>
              <a:gd name="connsiteX2" fmla="*/ 462844 w 767644"/>
              <a:gd name="connsiteY2" fmla="*/ 627009 h 706031"/>
              <a:gd name="connsiteX3" fmla="*/ 417688 w 767644"/>
              <a:gd name="connsiteY3" fmla="*/ 559276 h 706031"/>
              <a:gd name="connsiteX4" fmla="*/ 338666 w 767644"/>
              <a:gd name="connsiteY4" fmla="*/ 480254 h 706031"/>
              <a:gd name="connsiteX5" fmla="*/ 304800 w 767644"/>
              <a:gd name="connsiteY5" fmla="*/ 457676 h 706031"/>
              <a:gd name="connsiteX6" fmla="*/ 270933 w 767644"/>
              <a:gd name="connsiteY6" fmla="*/ 389943 h 706031"/>
              <a:gd name="connsiteX7" fmla="*/ 203200 w 767644"/>
              <a:gd name="connsiteY7" fmla="*/ 344787 h 706031"/>
              <a:gd name="connsiteX8" fmla="*/ 169333 w 767644"/>
              <a:gd name="connsiteY8" fmla="*/ 310920 h 706031"/>
              <a:gd name="connsiteX9" fmla="*/ 146755 w 767644"/>
              <a:gd name="connsiteY9" fmla="*/ 277054 h 706031"/>
              <a:gd name="connsiteX10" fmla="*/ 112888 w 767644"/>
              <a:gd name="connsiteY10" fmla="*/ 265765 h 706031"/>
              <a:gd name="connsiteX11" fmla="*/ 56444 w 767644"/>
              <a:gd name="connsiteY11" fmla="*/ 198031 h 706031"/>
              <a:gd name="connsiteX12" fmla="*/ 33866 w 767644"/>
              <a:gd name="connsiteY12" fmla="*/ 130298 h 706031"/>
              <a:gd name="connsiteX13" fmla="*/ 22577 w 767644"/>
              <a:gd name="connsiteY13" fmla="*/ 85143 h 706031"/>
              <a:gd name="connsiteX14" fmla="*/ 0 w 767644"/>
              <a:gd name="connsiteY14" fmla="*/ 51276 h 706031"/>
              <a:gd name="connsiteX15" fmla="*/ 33866 w 767644"/>
              <a:gd name="connsiteY15" fmla="*/ 28698 h 706031"/>
              <a:gd name="connsiteX16" fmla="*/ 214488 w 767644"/>
              <a:gd name="connsiteY16" fmla="*/ 28698 h 706031"/>
              <a:gd name="connsiteX17" fmla="*/ 395111 w 767644"/>
              <a:gd name="connsiteY17" fmla="*/ 39987 h 706031"/>
              <a:gd name="connsiteX18" fmla="*/ 462844 w 767644"/>
              <a:gd name="connsiteY18" fmla="*/ 51276 h 706031"/>
              <a:gd name="connsiteX19" fmla="*/ 485422 w 767644"/>
              <a:gd name="connsiteY19" fmla="*/ 96431 h 706031"/>
              <a:gd name="connsiteX20" fmla="*/ 564444 w 767644"/>
              <a:gd name="connsiteY20" fmla="*/ 130298 h 706031"/>
              <a:gd name="connsiteX21" fmla="*/ 609600 w 767644"/>
              <a:gd name="connsiteY21" fmla="*/ 231898 h 706031"/>
              <a:gd name="connsiteX22" fmla="*/ 620888 w 767644"/>
              <a:gd name="connsiteY22" fmla="*/ 265765 h 706031"/>
              <a:gd name="connsiteX23" fmla="*/ 666044 w 767644"/>
              <a:gd name="connsiteY23" fmla="*/ 333498 h 706031"/>
              <a:gd name="connsiteX24" fmla="*/ 677333 w 767644"/>
              <a:gd name="connsiteY24" fmla="*/ 367365 h 706031"/>
              <a:gd name="connsiteX25" fmla="*/ 711200 w 767644"/>
              <a:gd name="connsiteY25" fmla="*/ 389943 h 706031"/>
              <a:gd name="connsiteX26" fmla="*/ 722488 w 767644"/>
              <a:gd name="connsiteY26" fmla="*/ 514120 h 706031"/>
              <a:gd name="connsiteX27" fmla="*/ 745066 w 767644"/>
              <a:gd name="connsiteY27" fmla="*/ 581854 h 706031"/>
              <a:gd name="connsiteX28" fmla="*/ 767644 w 767644"/>
              <a:gd name="connsiteY28" fmla="*/ 660876 h 706031"/>
              <a:gd name="connsiteX29" fmla="*/ 745066 w 767644"/>
              <a:gd name="connsiteY29" fmla="*/ 694743 h 706031"/>
              <a:gd name="connsiteX30" fmla="*/ 711200 w 767644"/>
              <a:gd name="connsiteY30" fmla="*/ 706031 h 706031"/>
              <a:gd name="connsiteX31" fmla="*/ 530577 w 767644"/>
              <a:gd name="connsiteY31" fmla="*/ 706031 h 70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7644" h="706031">
                <a:moveTo>
                  <a:pt x="530577" y="706031"/>
                </a:moveTo>
                <a:lnTo>
                  <a:pt x="530577" y="706031"/>
                </a:lnTo>
                <a:cubicBezTo>
                  <a:pt x="507999" y="679690"/>
                  <a:pt x="483997" y="654507"/>
                  <a:pt x="462844" y="627009"/>
                </a:cubicBezTo>
                <a:cubicBezTo>
                  <a:pt x="446299" y="605501"/>
                  <a:pt x="417688" y="559276"/>
                  <a:pt x="417688" y="559276"/>
                </a:cubicBezTo>
                <a:cubicBezTo>
                  <a:pt x="389044" y="473340"/>
                  <a:pt x="418448" y="496210"/>
                  <a:pt x="338666" y="480254"/>
                </a:cubicBezTo>
                <a:cubicBezTo>
                  <a:pt x="327377" y="472728"/>
                  <a:pt x="313275" y="468270"/>
                  <a:pt x="304800" y="457676"/>
                </a:cubicBezTo>
                <a:cubicBezTo>
                  <a:pt x="259171" y="400638"/>
                  <a:pt x="334373" y="445453"/>
                  <a:pt x="270933" y="389943"/>
                </a:cubicBezTo>
                <a:cubicBezTo>
                  <a:pt x="250512" y="372074"/>
                  <a:pt x="222387" y="363974"/>
                  <a:pt x="203200" y="344787"/>
                </a:cubicBezTo>
                <a:cubicBezTo>
                  <a:pt x="191911" y="333498"/>
                  <a:pt x="179554" y="323185"/>
                  <a:pt x="169333" y="310920"/>
                </a:cubicBezTo>
                <a:cubicBezTo>
                  <a:pt x="160647" y="300497"/>
                  <a:pt x="157349" y="285529"/>
                  <a:pt x="146755" y="277054"/>
                </a:cubicBezTo>
                <a:cubicBezTo>
                  <a:pt x="137463" y="269620"/>
                  <a:pt x="124177" y="269528"/>
                  <a:pt x="112888" y="265765"/>
                </a:cubicBezTo>
                <a:cubicBezTo>
                  <a:pt x="91621" y="244497"/>
                  <a:pt x="69017" y="226321"/>
                  <a:pt x="56444" y="198031"/>
                </a:cubicBezTo>
                <a:cubicBezTo>
                  <a:pt x="46778" y="176283"/>
                  <a:pt x="41392" y="152876"/>
                  <a:pt x="33866" y="130298"/>
                </a:cubicBezTo>
                <a:cubicBezTo>
                  <a:pt x="28960" y="115579"/>
                  <a:pt x="28689" y="99404"/>
                  <a:pt x="22577" y="85143"/>
                </a:cubicBezTo>
                <a:cubicBezTo>
                  <a:pt x="17233" y="72672"/>
                  <a:pt x="7526" y="62565"/>
                  <a:pt x="0" y="51276"/>
                </a:cubicBezTo>
                <a:cubicBezTo>
                  <a:pt x="11289" y="43750"/>
                  <a:pt x="21731" y="34766"/>
                  <a:pt x="33866" y="28698"/>
                </a:cubicBezTo>
                <a:cubicBezTo>
                  <a:pt x="91260" y="0"/>
                  <a:pt x="150771" y="24304"/>
                  <a:pt x="214488" y="28698"/>
                </a:cubicBezTo>
                <a:lnTo>
                  <a:pt x="395111" y="39987"/>
                </a:lnTo>
                <a:cubicBezTo>
                  <a:pt x="417689" y="43750"/>
                  <a:pt x="443434" y="39145"/>
                  <a:pt x="462844" y="51276"/>
                </a:cubicBezTo>
                <a:cubicBezTo>
                  <a:pt x="477114" y="60195"/>
                  <a:pt x="473523" y="84532"/>
                  <a:pt x="485422" y="96431"/>
                </a:cubicBezTo>
                <a:cubicBezTo>
                  <a:pt x="499373" y="110382"/>
                  <a:pt x="544204" y="123551"/>
                  <a:pt x="564444" y="130298"/>
                </a:cubicBezTo>
                <a:cubicBezTo>
                  <a:pt x="591313" y="210902"/>
                  <a:pt x="573821" y="178229"/>
                  <a:pt x="609600" y="231898"/>
                </a:cubicBezTo>
                <a:cubicBezTo>
                  <a:pt x="613363" y="243187"/>
                  <a:pt x="615109" y="255363"/>
                  <a:pt x="620888" y="265765"/>
                </a:cubicBezTo>
                <a:cubicBezTo>
                  <a:pt x="634066" y="289485"/>
                  <a:pt x="657463" y="307755"/>
                  <a:pt x="666044" y="333498"/>
                </a:cubicBezTo>
                <a:cubicBezTo>
                  <a:pt x="669807" y="344787"/>
                  <a:pt x="669899" y="358073"/>
                  <a:pt x="677333" y="367365"/>
                </a:cubicBezTo>
                <a:cubicBezTo>
                  <a:pt x="685809" y="377960"/>
                  <a:pt x="699911" y="382417"/>
                  <a:pt x="711200" y="389943"/>
                </a:cubicBezTo>
                <a:cubicBezTo>
                  <a:pt x="714963" y="431335"/>
                  <a:pt x="715265" y="473189"/>
                  <a:pt x="722488" y="514120"/>
                </a:cubicBezTo>
                <a:cubicBezTo>
                  <a:pt x="726624" y="537557"/>
                  <a:pt x="739294" y="558765"/>
                  <a:pt x="745066" y="581854"/>
                </a:cubicBezTo>
                <a:cubicBezTo>
                  <a:pt x="759241" y="638553"/>
                  <a:pt x="751449" y="612290"/>
                  <a:pt x="767644" y="660876"/>
                </a:cubicBezTo>
                <a:cubicBezTo>
                  <a:pt x="760118" y="672165"/>
                  <a:pt x="755661" y="686267"/>
                  <a:pt x="745066" y="694743"/>
                </a:cubicBezTo>
                <a:cubicBezTo>
                  <a:pt x="735774" y="702176"/>
                  <a:pt x="723099" y="706031"/>
                  <a:pt x="711200" y="706031"/>
                </a:cubicBezTo>
                <a:lnTo>
                  <a:pt x="530577" y="706031"/>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TextovéPole 20"/>
          <p:cNvSpPr txBox="1"/>
          <p:nvPr/>
        </p:nvSpPr>
        <p:spPr>
          <a:xfrm>
            <a:off x="3995936" y="3563724"/>
            <a:ext cx="1656184" cy="369332"/>
          </a:xfrm>
          <a:prstGeom prst="rect">
            <a:avLst/>
          </a:prstGeom>
          <a:noFill/>
        </p:spPr>
        <p:txBody>
          <a:bodyPr wrap="square" rtlCol="0">
            <a:spAutoFit/>
          </a:bodyPr>
          <a:lstStyle/>
          <a:p>
            <a:r>
              <a:rPr lang="cs-CZ" b="1" dirty="0"/>
              <a:t>TLAXCALA</a:t>
            </a:r>
          </a:p>
        </p:txBody>
      </p:sp>
      <p:sp>
        <p:nvSpPr>
          <p:cNvPr id="22" name="Obdélník 21"/>
          <p:cNvSpPr/>
          <p:nvPr/>
        </p:nvSpPr>
        <p:spPr>
          <a:xfrm>
            <a:off x="5076056" y="332656"/>
            <a:ext cx="792088" cy="3600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23" name="Obdélník 22"/>
          <p:cNvSpPr/>
          <p:nvPr/>
        </p:nvSpPr>
        <p:spPr>
          <a:xfrm>
            <a:off x="5076056" y="836712"/>
            <a:ext cx="792088" cy="360040"/>
          </a:xfrm>
          <a:prstGeom prst="rect">
            <a:avLst/>
          </a:prstGeom>
          <a:solidFill>
            <a:srgbClr val="FFF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24" name="Obdélník 23"/>
          <p:cNvSpPr/>
          <p:nvPr/>
        </p:nvSpPr>
        <p:spPr>
          <a:xfrm>
            <a:off x="5076056" y="1340768"/>
            <a:ext cx="792088" cy="360040"/>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5" name="Obdélník 24"/>
          <p:cNvSpPr/>
          <p:nvPr/>
        </p:nvSpPr>
        <p:spPr>
          <a:xfrm>
            <a:off x="5076056" y="1844824"/>
            <a:ext cx="792088" cy="36004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26" name="TextovéPole 25"/>
          <p:cNvSpPr txBox="1"/>
          <p:nvPr/>
        </p:nvSpPr>
        <p:spPr>
          <a:xfrm>
            <a:off x="6012160" y="332656"/>
            <a:ext cx="1800200" cy="369332"/>
          </a:xfrm>
          <a:prstGeom prst="rect">
            <a:avLst/>
          </a:prstGeom>
          <a:noFill/>
        </p:spPr>
        <p:txBody>
          <a:bodyPr wrap="square" rtlCol="0">
            <a:spAutoFit/>
          </a:bodyPr>
          <a:lstStyle/>
          <a:p>
            <a:r>
              <a:rPr lang="cs-CZ" b="1" dirty="0">
                <a:solidFill>
                  <a:schemeClr val="bg1"/>
                </a:solidFill>
                <a:effectLst>
                  <a:outerShdw blurRad="38100" dist="38100" dir="2700000" algn="tl">
                    <a:srgbClr val="000000">
                      <a:alpha val="43137"/>
                    </a:srgbClr>
                  </a:outerShdw>
                </a:effectLst>
              </a:rPr>
              <a:t>Jádro říše Aztéků</a:t>
            </a:r>
          </a:p>
        </p:txBody>
      </p:sp>
      <p:sp>
        <p:nvSpPr>
          <p:cNvPr id="27" name="TextovéPole 26"/>
          <p:cNvSpPr txBox="1"/>
          <p:nvPr/>
        </p:nvSpPr>
        <p:spPr>
          <a:xfrm>
            <a:off x="6012160" y="827420"/>
            <a:ext cx="2376264" cy="369332"/>
          </a:xfrm>
          <a:prstGeom prst="rect">
            <a:avLst/>
          </a:prstGeom>
          <a:noFill/>
        </p:spPr>
        <p:txBody>
          <a:bodyPr wrap="square" rtlCol="0">
            <a:spAutoFit/>
          </a:bodyPr>
          <a:lstStyle/>
          <a:p>
            <a:r>
              <a:rPr lang="cs-CZ" b="1" dirty="0">
                <a:solidFill>
                  <a:schemeClr val="bg1"/>
                </a:solidFill>
                <a:effectLst>
                  <a:outerShdw blurRad="38100" dist="38100" dir="2700000" algn="tl">
                    <a:srgbClr val="000000">
                      <a:alpha val="43137"/>
                    </a:srgbClr>
                  </a:outerShdw>
                </a:effectLst>
              </a:rPr>
              <a:t>Podmaněná území</a:t>
            </a:r>
          </a:p>
        </p:txBody>
      </p:sp>
      <p:sp>
        <p:nvSpPr>
          <p:cNvPr id="28" name="TextovéPole 27"/>
          <p:cNvSpPr txBox="1"/>
          <p:nvPr/>
        </p:nvSpPr>
        <p:spPr>
          <a:xfrm>
            <a:off x="6012160" y="1340768"/>
            <a:ext cx="1800200" cy="369332"/>
          </a:xfrm>
          <a:prstGeom prst="rect">
            <a:avLst/>
          </a:prstGeom>
          <a:noFill/>
        </p:spPr>
        <p:txBody>
          <a:bodyPr wrap="square" rtlCol="0">
            <a:spAutoFit/>
          </a:bodyPr>
          <a:lstStyle/>
          <a:p>
            <a:r>
              <a:rPr lang="cs-CZ" b="1" dirty="0">
                <a:solidFill>
                  <a:schemeClr val="bg1"/>
                </a:solidFill>
                <a:effectLst>
                  <a:outerShdw blurRad="38100" dist="38100" dir="2700000" algn="tl">
                    <a:srgbClr val="000000">
                      <a:alpha val="43137"/>
                    </a:srgbClr>
                  </a:outerShdw>
                </a:effectLst>
              </a:rPr>
              <a:t>Spojenci Aztéků</a:t>
            </a:r>
          </a:p>
        </p:txBody>
      </p:sp>
      <p:sp>
        <p:nvSpPr>
          <p:cNvPr id="30" name="TextovéPole 29"/>
          <p:cNvSpPr txBox="1"/>
          <p:nvPr/>
        </p:nvSpPr>
        <p:spPr>
          <a:xfrm>
            <a:off x="6012160" y="1844824"/>
            <a:ext cx="2592288" cy="369332"/>
          </a:xfrm>
          <a:prstGeom prst="rect">
            <a:avLst/>
          </a:prstGeom>
          <a:noFill/>
        </p:spPr>
        <p:txBody>
          <a:bodyPr wrap="square" rtlCol="0">
            <a:spAutoFit/>
          </a:bodyPr>
          <a:lstStyle/>
          <a:p>
            <a:r>
              <a:rPr lang="cs-CZ" b="1" dirty="0">
                <a:solidFill>
                  <a:schemeClr val="bg1"/>
                </a:solidFill>
                <a:effectLst>
                  <a:outerShdw blurRad="38100" dist="38100" dir="2700000" algn="tl">
                    <a:srgbClr val="000000">
                      <a:alpha val="43137"/>
                    </a:srgbClr>
                  </a:outerShdw>
                </a:effectLst>
              </a:rPr>
              <a:t>Nepřátelé  Aztéků</a:t>
            </a:r>
          </a:p>
        </p:txBody>
      </p:sp>
      <p:sp>
        <p:nvSpPr>
          <p:cNvPr id="31" name="Obdélník 30"/>
          <p:cNvSpPr/>
          <p:nvPr/>
        </p:nvSpPr>
        <p:spPr>
          <a:xfrm>
            <a:off x="5364088" y="2924944"/>
            <a:ext cx="2446119" cy="584775"/>
          </a:xfrm>
          <a:prstGeom prst="rect">
            <a:avLst/>
          </a:prstGeom>
          <a:noFill/>
        </p:spPr>
        <p:txBody>
          <a:bodyPr wrap="none" lIns="91440" tIns="45720" rIns="91440" bIns="45720">
            <a:spAutoFit/>
          </a:bodyPr>
          <a:lstStyle/>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Mexický záliv</a:t>
            </a:r>
            <a:endParaRPr lang="cs-CZ"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2" name="Obdélník 31"/>
          <p:cNvSpPr/>
          <p:nvPr/>
        </p:nvSpPr>
        <p:spPr>
          <a:xfrm>
            <a:off x="744131" y="5733256"/>
            <a:ext cx="2180983" cy="584775"/>
          </a:xfrm>
          <a:prstGeom prst="rect">
            <a:avLst/>
          </a:prstGeom>
          <a:noFill/>
        </p:spPr>
        <p:txBody>
          <a:bodyPr wrap="none" lIns="91440" tIns="45720" rIns="91440" bIns="45720">
            <a:spAutoFit/>
          </a:bodyPr>
          <a:lstStyle/>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Tichý oceán</a:t>
            </a:r>
            <a:endParaRPr lang="cs-CZ"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3" name="Zaoblený obdélník 32"/>
          <p:cNvSpPr/>
          <p:nvPr/>
        </p:nvSpPr>
        <p:spPr>
          <a:xfrm>
            <a:off x="251520" y="188640"/>
            <a:ext cx="259228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Aztécká říše kolem roku 1519</a:t>
            </a:r>
          </a:p>
        </p:txBody>
      </p:sp>
      <p:sp>
        <p:nvSpPr>
          <p:cNvPr id="34" name="Volný tvar 33"/>
          <p:cNvSpPr/>
          <p:nvPr/>
        </p:nvSpPr>
        <p:spPr>
          <a:xfrm>
            <a:off x="4425244" y="5497689"/>
            <a:ext cx="2794118" cy="846667"/>
          </a:xfrm>
          <a:custGeom>
            <a:avLst/>
            <a:gdLst>
              <a:gd name="connsiteX0" fmla="*/ 11289 w 2794118"/>
              <a:gd name="connsiteY0" fmla="*/ 361244 h 846667"/>
              <a:gd name="connsiteX1" fmla="*/ 11289 w 2794118"/>
              <a:gd name="connsiteY1" fmla="*/ 361244 h 846667"/>
              <a:gd name="connsiteX2" fmla="*/ 90312 w 2794118"/>
              <a:gd name="connsiteY2" fmla="*/ 417689 h 846667"/>
              <a:gd name="connsiteX3" fmla="*/ 259645 w 2794118"/>
              <a:gd name="connsiteY3" fmla="*/ 451555 h 846667"/>
              <a:gd name="connsiteX4" fmla="*/ 327378 w 2794118"/>
              <a:gd name="connsiteY4" fmla="*/ 485422 h 846667"/>
              <a:gd name="connsiteX5" fmla="*/ 428978 w 2794118"/>
              <a:gd name="connsiteY5" fmla="*/ 530578 h 846667"/>
              <a:gd name="connsiteX6" fmla="*/ 519289 w 2794118"/>
              <a:gd name="connsiteY6" fmla="*/ 541867 h 846667"/>
              <a:gd name="connsiteX7" fmla="*/ 553156 w 2794118"/>
              <a:gd name="connsiteY7" fmla="*/ 564444 h 846667"/>
              <a:gd name="connsiteX8" fmla="*/ 643467 w 2794118"/>
              <a:gd name="connsiteY8" fmla="*/ 587022 h 846667"/>
              <a:gd name="connsiteX9" fmla="*/ 745067 w 2794118"/>
              <a:gd name="connsiteY9" fmla="*/ 643467 h 846667"/>
              <a:gd name="connsiteX10" fmla="*/ 869245 w 2794118"/>
              <a:gd name="connsiteY10" fmla="*/ 654755 h 846667"/>
              <a:gd name="connsiteX11" fmla="*/ 936978 w 2794118"/>
              <a:gd name="connsiteY11" fmla="*/ 677333 h 846667"/>
              <a:gd name="connsiteX12" fmla="*/ 1038578 w 2794118"/>
              <a:gd name="connsiteY12" fmla="*/ 632178 h 846667"/>
              <a:gd name="connsiteX13" fmla="*/ 1061156 w 2794118"/>
              <a:gd name="connsiteY13" fmla="*/ 598311 h 846667"/>
              <a:gd name="connsiteX14" fmla="*/ 1128889 w 2794118"/>
              <a:gd name="connsiteY14" fmla="*/ 553155 h 846667"/>
              <a:gd name="connsiteX15" fmla="*/ 1196623 w 2794118"/>
              <a:gd name="connsiteY15" fmla="*/ 519289 h 846667"/>
              <a:gd name="connsiteX16" fmla="*/ 1264356 w 2794118"/>
              <a:gd name="connsiteY16" fmla="*/ 474133 h 846667"/>
              <a:gd name="connsiteX17" fmla="*/ 1332089 w 2794118"/>
              <a:gd name="connsiteY17" fmla="*/ 428978 h 846667"/>
              <a:gd name="connsiteX18" fmla="*/ 1399823 w 2794118"/>
              <a:gd name="connsiteY18" fmla="*/ 406400 h 846667"/>
              <a:gd name="connsiteX19" fmla="*/ 1433689 w 2794118"/>
              <a:gd name="connsiteY19" fmla="*/ 383822 h 846667"/>
              <a:gd name="connsiteX20" fmla="*/ 1444978 w 2794118"/>
              <a:gd name="connsiteY20" fmla="*/ 349955 h 846667"/>
              <a:gd name="connsiteX21" fmla="*/ 1478845 w 2794118"/>
              <a:gd name="connsiteY21" fmla="*/ 338667 h 846667"/>
              <a:gd name="connsiteX22" fmla="*/ 1591734 w 2794118"/>
              <a:gd name="connsiteY22" fmla="*/ 327378 h 846667"/>
              <a:gd name="connsiteX23" fmla="*/ 1907823 w 2794118"/>
              <a:gd name="connsiteY23" fmla="*/ 338667 h 846667"/>
              <a:gd name="connsiteX24" fmla="*/ 1952978 w 2794118"/>
              <a:gd name="connsiteY24" fmla="*/ 349955 h 846667"/>
              <a:gd name="connsiteX25" fmla="*/ 2043289 w 2794118"/>
              <a:gd name="connsiteY25" fmla="*/ 417689 h 846667"/>
              <a:gd name="connsiteX26" fmla="*/ 2088445 w 2794118"/>
              <a:gd name="connsiteY26" fmla="*/ 440267 h 846667"/>
              <a:gd name="connsiteX27" fmla="*/ 2156178 w 2794118"/>
              <a:gd name="connsiteY27" fmla="*/ 474133 h 846667"/>
              <a:gd name="connsiteX28" fmla="*/ 2212623 w 2794118"/>
              <a:gd name="connsiteY28" fmla="*/ 530578 h 846667"/>
              <a:gd name="connsiteX29" fmla="*/ 2269067 w 2794118"/>
              <a:gd name="connsiteY29" fmla="*/ 587022 h 846667"/>
              <a:gd name="connsiteX30" fmla="*/ 2291645 w 2794118"/>
              <a:gd name="connsiteY30" fmla="*/ 654755 h 846667"/>
              <a:gd name="connsiteX31" fmla="*/ 2302934 w 2794118"/>
              <a:gd name="connsiteY31" fmla="*/ 688622 h 846667"/>
              <a:gd name="connsiteX32" fmla="*/ 2336800 w 2794118"/>
              <a:gd name="connsiteY32" fmla="*/ 699911 h 846667"/>
              <a:gd name="connsiteX33" fmla="*/ 2393245 w 2794118"/>
              <a:gd name="connsiteY33" fmla="*/ 790222 h 846667"/>
              <a:gd name="connsiteX34" fmla="*/ 2415823 w 2794118"/>
              <a:gd name="connsiteY34" fmla="*/ 824089 h 846667"/>
              <a:gd name="connsiteX35" fmla="*/ 2483556 w 2794118"/>
              <a:gd name="connsiteY35" fmla="*/ 846667 h 846667"/>
              <a:gd name="connsiteX36" fmla="*/ 2664178 w 2794118"/>
              <a:gd name="connsiteY36" fmla="*/ 835378 h 846667"/>
              <a:gd name="connsiteX37" fmla="*/ 2731912 w 2794118"/>
              <a:gd name="connsiteY37" fmla="*/ 812800 h 846667"/>
              <a:gd name="connsiteX38" fmla="*/ 2754489 w 2794118"/>
              <a:gd name="connsiteY38" fmla="*/ 778933 h 846667"/>
              <a:gd name="connsiteX39" fmla="*/ 2788356 w 2794118"/>
              <a:gd name="connsiteY39" fmla="*/ 767644 h 846667"/>
              <a:gd name="connsiteX40" fmla="*/ 2777067 w 2794118"/>
              <a:gd name="connsiteY40" fmla="*/ 722489 h 846667"/>
              <a:gd name="connsiteX41" fmla="*/ 2709334 w 2794118"/>
              <a:gd name="connsiteY41" fmla="*/ 677333 h 846667"/>
              <a:gd name="connsiteX42" fmla="*/ 2675467 w 2794118"/>
              <a:gd name="connsiteY42" fmla="*/ 643467 h 846667"/>
              <a:gd name="connsiteX43" fmla="*/ 2664178 w 2794118"/>
              <a:gd name="connsiteY43" fmla="*/ 609600 h 846667"/>
              <a:gd name="connsiteX44" fmla="*/ 2641600 w 2794118"/>
              <a:gd name="connsiteY44" fmla="*/ 575733 h 846667"/>
              <a:gd name="connsiteX45" fmla="*/ 2607734 w 2794118"/>
              <a:gd name="connsiteY45" fmla="*/ 508000 h 846667"/>
              <a:gd name="connsiteX46" fmla="*/ 2517423 w 2794118"/>
              <a:gd name="connsiteY46" fmla="*/ 474133 h 846667"/>
              <a:gd name="connsiteX47" fmla="*/ 2483556 w 2794118"/>
              <a:gd name="connsiteY47" fmla="*/ 451555 h 846667"/>
              <a:gd name="connsiteX48" fmla="*/ 2472267 w 2794118"/>
              <a:gd name="connsiteY48" fmla="*/ 417689 h 846667"/>
              <a:gd name="connsiteX49" fmla="*/ 2404534 w 2794118"/>
              <a:gd name="connsiteY49" fmla="*/ 372533 h 846667"/>
              <a:gd name="connsiteX50" fmla="*/ 2359378 w 2794118"/>
              <a:gd name="connsiteY50" fmla="*/ 327378 h 846667"/>
              <a:gd name="connsiteX51" fmla="*/ 2302934 w 2794118"/>
              <a:gd name="connsiteY51" fmla="*/ 259644 h 846667"/>
              <a:gd name="connsiteX52" fmla="*/ 2178756 w 2794118"/>
              <a:gd name="connsiteY52" fmla="*/ 225778 h 846667"/>
              <a:gd name="connsiteX53" fmla="*/ 2077156 w 2794118"/>
              <a:gd name="connsiteY53" fmla="*/ 180622 h 846667"/>
              <a:gd name="connsiteX54" fmla="*/ 2043289 w 2794118"/>
              <a:gd name="connsiteY54" fmla="*/ 169333 h 846667"/>
              <a:gd name="connsiteX55" fmla="*/ 2009423 w 2794118"/>
              <a:gd name="connsiteY55" fmla="*/ 158044 h 846667"/>
              <a:gd name="connsiteX56" fmla="*/ 1840089 w 2794118"/>
              <a:gd name="connsiteY56" fmla="*/ 146755 h 846667"/>
              <a:gd name="connsiteX57" fmla="*/ 1715912 w 2794118"/>
              <a:gd name="connsiteY57" fmla="*/ 112889 h 846667"/>
              <a:gd name="connsiteX58" fmla="*/ 1478845 w 2794118"/>
              <a:gd name="connsiteY58" fmla="*/ 101600 h 846667"/>
              <a:gd name="connsiteX59" fmla="*/ 1444978 w 2794118"/>
              <a:gd name="connsiteY59" fmla="*/ 90311 h 846667"/>
              <a:gd name="connsiteX60" fmla="*/ 1298223 w 2794118"/>
              <a:gd name="connsiteY60" fmla="*/ 112889 h 846667"/>
              <a:gd name="connsiteX61" fmla="*/ 1264356 w 2794118"/>
              <a:gd name="connsiteY61" fmla="*/ 124178 h 846667"/>
              <a:gd name="connsiteX62" fmla="*/ 1185334 w 2794118"/>
              <a:gd name="connsiteY62" fmla="*/ 135467 h 846667"/>
              <a:gd name="connsiteX63" fmla="*/ 1061156 w 2794118"/>
              <a:gd name="connsiteY63" fmla="*/ 158044 h 846667"/>
              <a:gd name="connsiteX64" fmla="*/ 903112 w 2794118"/>
              <a:gd name="connsiteY64" fmla="*/ 146755 h 846667"/>
              <a:gd name="connsiteX65" fmla="*/ 869245 w 2794118"/>
              <a:gd name="connsiteY65" fmla="*/ 135467 h 846667"/>
              <a:gd name="connsiteX66" fmla="*/ 824089 w 2794118"/>
              <a:gd name="connsiteY66" fmla="*/ 124178 h 846667"/>
              <a:gd name="connsiteX67" fmla="*/ 790223 w 2794118"/>
              <a:gd name="connsiteY67" fmla="*/ 101600 h 846667"/>
              <a:gd name="connsiteX68" fmla="*/ 722489 w 2794118"/>
              <a:gd name="connsiteY68" fmla="*/ 79022 h 846667"/>
              <a:gd name="connsiteX69" fmla="*/ 587023 w 2794118"/>
              <a:gd name="connsiteY69" fmla="*/ 11289 h 846667"/>
              <a:gd name="connsiteX70" fmla="*/ 553156 w 2794118"/>
              <a:gd name="connsiteY70" fmla="*/ 0 h 846667"/>
              <a:gd name="connsiteX71" fmla="*/ 203200 w 2794118"/>
              <a:gd name="connsiteY71" fmla="*/ 11289 h 846667"/>
              <a:gd name="connsiteX72" fmla="*/ 124178 w 2794118"/>
              <a:gd name="connsiteY72" fmla="*/ 45155 h 846667"/>
              <a:gd name="connsiteX73" fmla="*/ 90312 w 2794118"/>
              <a:gd name="connsiteY73" fmla="*/ 79022 h 846667"/>
              <a:gd name="connsiteX74" fmla="*/ 45156 w 2794118"/>
              <a:gd name="connsiteY74" fmla="*/ 146755 h 846667"/>
              <a:gd name="connsiteX75" fmla="*/ 11289 w 2794118"/>
              <a:gd name="connsiteY75" fmla="*/ 169333 h 846667"/>
              <a:gd name="connsiteX76" fmla="*/ 0 w 2794118"/>
              <a:gd name="connsiteY76" fmla="*/ 248355 h 846667"/>
              <a:gd name="connsiteX77" fmla="*/ 22578 w 2794118"/>
              <a:gd name="connsiteY77" fmla="*/ 361244 h 846667"/>
              <a:gd name="connsiteX78" fmla="*/ 11289 w 2794118"/>
              <a:gd name="connsiteY78" fmla="*/ 361244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94118" h="846667">
                <a:moveTo>
                  <a:pt x="11289" y="361244"/>
                </a:moveTo>
                <a:lnTo>
                  <a:pt x="11289" y="361244"/>
                </a:lnTo>
                <a:cubicBezTo>
                  <a:pt x="37630" y="380059"/>
                  <a:pt x="61811" y="402342"/>
                  <a:pt x="90312" y="417689"/>
                </a:cubicBezTo>
                <a:cubicBezTo>
                  <a:pt x="142345" y="445707"/>
                  <a:pt x="203156" y="445279"/>
                  <a:pt x="259645" y="451555"/>
                </a:cubicBezTo>
                <a:cubicBezTo>
                  <a:pt x="356705" y="516261"/>
                  <a:pt x="233902" y="438683"/>
                  <a:pt x="327378" y="485422"/>
                </a:cubicBezTo>
                <a:cubicBezTo>
                  <a:pt x="379369" y="511418"/>
                  <a:pt x="351316" y="520870"/>
                  <a:pt x="428978" y="530578"/>
                </a:cubicBezTo>
                <a:lnTo>
                  <a:pt x="519289" y="541867"/>
                </a:lnTo>
                <a:cubicBezTo>
                  <a:pt x="530578" y="549393"/>
                  <a:pt x="541021" y="558377"/>
                  <a:pt x="553156" y="564444"/>
                </a:cubicBezTo>
                <a:cubicBezTo>
                  <a:pt x="576299" y="576015"/>
                  <a:pt x="621997" y="582728"/>
                  <a:pt x="643467" y="587022"/>
                </a:cubicBezTo>
                <a:cubicBezTo>
                  <a:pt x="671672" y="605826"/>
                  <a:pt x="707134" y="638048"/>
                  <a:pt x="745067" y="643467"/>
                </a:cubicBezTo>
                <a:cubicBezTo>
                  <a:pt x="786213" y="649345"/>
                  <a:pt x="827852" y="650992"/>
                  <a:pt x="869245" y="654755"/>
                </a:cubicBezTo>
                <a:cubicBezTo>
                  <a:pt x="891823" y="662281"/>
                  <a:pt x="914400" y="684859"/>
                  <a:pt x="936978" y="677333"/>
                </a:cubicBezTo>
                <a:cubicBezTo>
                  <a:pt x="1017583" y="650465"/>
                  <a:pt x="984910" y="667956"/>
                  <a:pt x="1038578" y="632178"/>
                </a:cubicBezTo>
                <a:cubicBezTo>
                  <a:pt x="1046104" y="620889"/>
                  <a:pt x="1050945" y="607245"/>
                  <a:pt x="1061156" y="598311"/>
                </a:cubicBezTo>
                <a:cubicBezTo>
                  <a:pt x="1081577" y="580442"/>
                  <a:pt x="1106311" y="568207"/>
                  <a:pt x="1128889" y="553155"/>
                </a:cubicBezTo>
                <a:cubicBezTo>
                  <a:pt x="1172654" y="523979"/>
                  <a:pt x="1149888" y="534867"/>
                  <a:pt x="1196623" y="519289"/>
                </a:cubicBezTo>
                <a:cubicBezTo>
                  <a:pt x="1271778" y="444132"/>
                  <a:pt x="1190840" y="514975"/>
                  <a:pt x="1264356" y="474133"/>
                </a:cubicBezTo>
                <a:cubicBezTo>
                  <a:pt x="1288076" y="460955"/>
                  <a:pt x="1306347" y="437559"/>
                  <a:pt x="1332089" y="428978"/>
                </a:cubicBezTo>
                <a:lnTo>
                  <a:pt x="1399823" y="406400"/>
                </a:lnTo>
                <a:cubicBezTo>
                  <a:pt x="1411112" y="398874"/>
                  <a:pt x="1425214" y="394416"/>
                  <a:pt x="1433689" y="383822"/>
                </a:cubicBezTo>
                <a:cubicBezTo>
                  <a:pt x="1441123" y="374530"/>
                  <a:pt x="1436564" y="358369"/>
                  <a:pt x="1444978" y="349955"/>
                </a:cubicBezTo>
                <a:cubicBezTo>
                  <a:pt x="1453392" y="341541"/>
                  <a:pt x="1467084" y="340476"/>
                  <a:pt x="1478845" y="338667"/>
                </a:cubicBezTo>
                <a:cubicBezTo>
                  <a:pt x="1516223" y="332917"/>
                  <a:pt x="1554104" y="331141"/>
                  <a:pt x="1591734" y="327378"/>
                </a:cubicBezTo>
                <a:cubicBezTo>
                  <a:pt x="1697097" y="331141"/>
                  <a:pt x="1802598" y="332091"/>
                  <a:pt x="1907823" y="338667"/>
                </a:cubicBezTo>
                <a:cubicBezTo>
                  <a:pt x="1923308" y="339635"/>
                  <a:pt x="1938718" y="343843"/>
                  <a:pt x="1952978" y="349955"/>
                </a:cubicBezTo>
                <a:cubicBezTo>
                  <a:pt x="1974119" y="359015"/>
                  <a:pt x="2034453" y="411798"/>
                  <a:pt x="2043289" y="417689"/>
                </a:cubicBezTo>
                <a:cubicBezTo>
                  <a:pt x="2057291" y="427024"/>
                  <a:pt x="2073834" y="431918"/>
                  <a:pt x="2088445" y="440267"/>
                </a:cubicBezTo>
                <a:cubicBezTo>
                  <a:pt x="2149719" y="475280"/>
                  <a:pt x="2094087" y="453436"/>
                  <a:pt x="2156178" y="474133"/>
                </a:cubicBezTo>
                <a:cubicBezTo>
                  <a:pt x="2216386" y="564445"/>
                  <a:pt x="2137363" y="455318"/>
                  <a:pt x="2212623" y="530578"/>
                </a:cubicBezTo>
                <a:cubicBezTo>
                  <a:pt x="2287882" y="605837"/>
                  <a:pt x="2178753" y="526813"/>
                  <a:pt x="2269067" y="587022"/>
                </a:cubicBezTo>
                <a:lnTo>
                  <a:pt x="2291645" y="654755"/>
                </a:lnTo>
                <a:cubicBezTo>
                  <a:pt x="2295408" y="666044"/>
                  <a:pt x="2291645" y="684859"/>
                  <a:pt x="2302934" y="688622"/>
                </a:cubicBezTo>
                <a:lnTo>
                  <a:pt x="2336800" y="699911"/>
                </a:lnTo>
                <a:cubicBezTo>
                  <a:pt x="2363669" y="780515"/>
                  <a:pt x="2339576" y="754443"/>
                  <a:pt x="2393245" y="790222"/>
                </a:cubicBezTo>
                <a:cubicBezTo>
                  <a:pt x="2400771" y="801511"/>
                  <a:pt x="2404318" y="816898"/>
                  <a:pt x="2415823" y="824089"/>
                </a:cubicBezTo>
                <a:cubicBezTo>
                  <a:pt x="2436004" y="836703"/>
                  <a:pt x="2483556" y="846667"/>
                  <a:pt x="2483556" y="846667"/>
                </a:cubicBezTo>
                <a:cubicBezTo>
                  <a:pt x="2543763" y="842904"/>
                  <a:pt x="2604406" y="843529"/>
                  <a:pt x="2664178" y="835378"/>
                </a:cubicBezTo>
                <a:cubicBezTo>
                  <a:pt x="2687759" y="832162"/>
                  <a:pt x="2731912" y="812800"/>
                  <a:pt x="2731912" y="812800"/>
                </a:cubicBezTo>
                <a:cubicBezTo>
                  <a:pt x="2739438" y="801511"/>
                  <a:pt x="2743895" y="787409"/>
                  <a:pt x="2754489" y="778933"/>
                </a:cubicBezTo>
                <a:cubicBezTo>
                  <a:pt x="2763781" y="771499"/>
                  <a:pt x="2783937" y="778693"/>
                  <a:pt x="2788356" y="767644"/>
                </a:cubicBezTo>
                <a:cubicBezTo>
                  <a:pt x="2794118" y="753239"/>
                  <a:pt x="2784765" y="735960"/>
                  <a:pt x="2777067" y="722489"/>
                </a:cubicBezTo>
                <a:cubicBezTo>
                  <a:pt x="2757170" y="687669"/>
                  <a:pt x="2741662" y="688109"/>
                  <a:pt x="2709334" y="677333"/>
                </a:cubicBezTo>
                <a:cubicBezTo>
                  <a:pt x="2698045" y="666044"/>
                  <a:pt x="2684323" y="656750"/>
                  <a:pt x="2675467" y="643467"/>
                </a:cubicBezTo>
                <a:cubicBezTo>
                  <a:pt x="2668866" y="633566"/>
                  <a:pt x="2669500" y="620243"/>
                  <a:pt x="2664178" y="609600"/>
                </a:cubicBezTo>
                <a:cubicBezTo>
                  <a:pt x="2658110" y="597465"/>
                  <a:pt x="2649126" y="587022"/>
                  <a:pt x="2641600" y="575733"/>
                </a:cubicBezTo>
                <a:cubicBezTo>
                  <a:pt x="2633895" y="552617"/>
                  <a:pt x="2627935" y="524834"/>
                  <a:pt x="2607734" y="508000"/>
                </a:cubicBezTo>
                <a:cubicBezTo>
                  <a:pt x="2582434" y="486917"/>
                  <a:pt x="2547804" y="481728"/>
                  <a:pt x="2517423" y="474133"/>
                </a:cubicBezTo>
                <a:cubicBezTo>
                  <a:pt x="2506134" y="466607"/>
                  <a:pt x="2492032" y="462150"/>
                  <a:pt x="2483556" y="451555"/>
                </a:cubicBezTo>
                <a:cubicBezTo>
                  <a:pt x="2476122" y="442263"/>
                  <a:pt x="2480681" y="426103"/>
                  <a:pt x="2472267" y="417689"/>
                </a:cubicBezTo>
                <a:cubicBezTo>
                  <a:pt x="2453080" y="398502"/>
                  <a:pt x="2404534" y="372533"/>
                  <a:pt x="2404534" y="372533"/>
                </a:cubicBezTo>
                <a:cubicBezTo>
                  <a:pt x="2379903" y="298643"/>
                  <a:pt x="2414113" y="371166"/>
                  <a:pt x="2359378" y="327378"/>
                </a:cubicBezTo>
                <a:cubicBezTo>
                  <a:pt x="2305088" y="283946"/>
                  <a:pt x="2373288" y="298729"/>
                  <a:pt x="2302934" y="259644"/>
                </a:cubicBezTo>
                <a:cubicBezTo>
                  <a:pt x="2270711" y="241743"/>
                  <a:pt x="2215232" y="233073"/>
                  <a:pt x="2178756" y="225778"/>
                </a:cubicBezTo>
                <a:cubicBezTo>
                  <a:pt x="2125087" y="189999"/>
                  <a:pt x="2157760" y="207490"/>
                  <a:pt x="2077156" y="180622"/>
                </a:cubicBezTo>
                <a:lnTo>
                  <a:pt x="2043289" y="169333"/>
                </a:lnTo>
                <a:cubicBezTo>
                  <a:pt x="2032000" y="165570"/>
                  <a:pt x="2021296" y="158836"/>
                  <a:pt x="2009423" y="158044"/>
                </a:cubicBezTo>
                <a:lnTo>
                  <a:pt x="1840089" y="146755"/>
                </a:lnTo>
                <a:cubicBezTo>
                  <a:pt x="1801655" y="133944"/>
                  <a:pt x="1757396" y="116080"/>
                  <a:pt x="1715912" y="112889"/>
                </a:cubicBezTo>
                <a:cubicBezTo>
                  <a:pt x="1637033" y="106821"/>
                  <a:pt x="1557867" y="105363"/>
                  <a:pt x="1478845" y="101600"/>
                </a:cubicBezTo>
                <a:cubicBezTo>
                  <a:pt x="1467556" y="97837"/>
                  <a:pt x="1456878" y="90311"/>
                  <a:pt x="1444978" y="90311"/>
                </a:cubicBezTo>
                <a:cubicBezTo>
                  <a:pt x="1435975" y="90311"/>
                  <a:pt x="1312477" y="109721"/>
                  <a:pt x="1298223" y="112889"/>
                </a:cubicBezTo>
                <a:cubicBezTo>
                  <a:pt x="1286607" y="115470"/>
                  <a:pt x="1276025" y="121844"/>
                  <a:pt x="1264356" y="124178"/>
                </a:cubicBezTo>
                <a:cubicBezTo>
                  <a:pt x="1238265" y="129396"/>
                  <a:pt x="1211633" y="131421"/>
                  <a:pt x="1185334" y="135467"/>
                </a:cubicBezTo>
                <a:cubicBezTo>
                  <a:pt x="1122724" y="145099"/>
                  <a:pt x="1119884" y="146298"/>
                  <a:pt x="1061156" y="158044"/>
                </a:cubicBezTo>
                <a:cubicBezTo>
                  <a:pt x="1008475" y="154281"/>
                  <a:pt x="955566" y="152926"/>
                  <a:pt x="903112" y="146755"/>
                </a:cubicBezTo>
                <a:cubicBezTo>
                  <a:pt x="891294" y="145365"/>
                  <a:pt x="880687" y="138736"/>
                  <a:pt x="869245" y="135467"/>
                </a:cubicBezTo>
                <a:cubicBezTo>
                  <a:pt x="854327" y="131205"/>
                  <a:pt x="839141" y="127941"/>
                  <a:pt x="824089" y="124178"/>
                </a:cubicBezTo>
                <a:cubicBezTo>
                  <a:pt x="812800" y="116652"/>
                  <a:pt x="802621" y="107110"/>
                  <a:pt x="790223" y="101600"/>
                </a:cubicBezTo>
                <a:cubicBezTo>
                  <a:pt x="768475" y="91934"/>
                  <a:pt x="722489" y="79022"/>
                  <a:pt x="722489" y="79022"/>
                </a:cubicBezTo>
                <a:cubicBezTo>
                  <a:pt x="634955" y="20666"/>
                  <a:pt x="680498" y="42448"/>
                  <a:pt x="587023" y="11289"/>
                </a:cubicBezTo>
                <a:lnTo>
                  <a:pt x="553156" y="0"/>
                </a:lnTo>
                <a:cubicBezTo>
                  <a:pt x="436504" y="3763"/>
                  <a:pt x="319723" y="4630"/>
                  <a:pt x="203200" y="11289"/>
                </a:cubicBezTo>
                <a:cubicBezTo>
                  <a:pt x="170861" y="13137"/>
                  <a:pt x="148237" y="25106"/>
                  <a:pt x="124178" y="45155"/>
                </a:cubicBezTo>
                <a:cubicBezTo>
                  <a:pt x="111913" y="55375"/>
                  <a:pt x="100113" y="66420"/>
                  <a:pt x="90312" y="79022"/>
                </a:cubicBezTo>
                <a:cubicBezTo>
                  <a:pt x="73653" y="100441"/>
                  <a:pt x="67734" y="131703"/>
                  <a:pt x="45156" y="146755"/>
                </a:cubicBezTo>
                <a:lnTo>
                  <a:pt x="11289" y="169333"/>
                </a:lnTo>
                <a:cubicBezTo>
                  <a:pt x="7526" y="195674"/>
                  <a:pt x="0" y="221747"/>
                  <a:pt x="0" y="248355"/>
                </a:cubicBezTo>
                <a:cubicBezTo>
                  <a:pt x="0" y="284701"/>
                  <a:pt x="8675" y="326488"/>
                  <a:pt x="22578" y="361244"/>
                </a:cubicBezTo>
                <a:cubicBezTo>
                  <a:pt x="25703" y="369056"/>
                  <a:pt x="13170" y="361244"/>
                  <a:pt x="11289" y="361244"/>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34"/>
          <p:cNvSpPr/>
          <p:nvPr/>
        </p:nvSpPr>
        <p:spPr>
          <a:xfrm>
            <a:off x="5373511" y="2144889"/>
            <a:ext cx="3725333" cy="1806222"/>
          </a:xfrm>
          <a:custGeom>
            <a:avLst/>
            <a:gdLst>
              <a:gd name="connsiteX0" fmla="*/ 3725333 w 3725333"/>
              <a:gd name="connsiteY0" fmla="*/ 0 h 1806222"/>
              <a:gd name="connsiteX1" fmla="*/ 3364089 w 3725333"/>
              <a:gd name="connsiteY1" fmla="*/ 101600 h 1806222"/>
              <a:gd name="connsiteX2" fmla="*/ 2788356 w 3725333"/>
              <a:gd name="connsiteY2" fmla="*/ 519289 h 1806222"/>
              <a:gd name="connsiteX3" fmla="*/ 2438400 w 3725333"/>
              <a:gd name="connsiteY3" fmla="*/ 1275644 h 1806222"/>
              <a:gd name="connsiteX4" fmla="*/ 1535289 w 3725333"/>
              <a:gd name="connsiteY4" fmla="*/ 1738489 h 1806222"/>
              <a:gd name="connsiteX5" fmla="*/ 0 w 3725333"/>
              <a:gd name="connsiteY5" fmla="*/ 1682044 h 180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333" h="1806222">
                <a:moveTo>
                  <a:pt x="3725333" y="0"/>
                </a:moveTo>
                <a:cubicBezTo>
                  <a:pt x="3622792" y="7526"/>
                  <a:pt x="3520252" y="15052"/>
                  <a:pt x="3364089" y="101600"/>
                </a:cubicBezTo>
                <a:cubicBezTo>
                  <a:pt x="3207926" y="188148"/>
                  <a:pt x="2942637" y="323615"/>
                  <a:pt x="2788356" y="519289"/>
                </a:cubicBezTo>
                <a:cubicBezTo>
                  <a:pt x="2634075" y="714963"/>
                  <a:pt x="2647245" y="1072444"/>
                  <a:pt x="2438400" y="1275644"/>
                </a:cubicBezTo>
                <a:cubicBezTo>
                  <a:pt x="2229555" y="1478844"/>
                  <a:pt x="1941689" y="1670756"/>
                  <a:pt x="1535289" y="1738489"/>
                </a:cubicBezTo>
                <a:cubicBezTo>
                  <a:pt x="1128889" y="1806222"/>
                  <a:pt x="564444" y="1744133"/>
                  <a:pt x="0" y="1682044"/>
                </a:cubicBezTo>
              </a:path>
            </a:pathLst>
          </a:custGeom>
          <a:noFill/>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6" name="Elipsa 35"/>
          <p:cNvSpPr>
            <a:spLocks noChangeAspect="1"/>
          </p:cNvSpPr>
          <p:nvPr/>
        </p:nvSpPr>
        <p:spPr>
          <a:xfrm>
            <a:off x="5292080" y="3789040"/>
            <a:ext cx="72008"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36"/>
          <p:cNvSpPr/>
          <p:nvPr/>
        </p:nvSpPr>
        <p:spPr>
          <a:xfrm>
            <a:off x="4097867" y="3443111"/>
            <a:ext cx="1196622" cy="361245"/>
          </a:xfrm>
          <a:custGeom>
            <a:avLst/>
            <a:gdLst>
              <a:gd name="connsiteX0" fmla="*/ 1196622 w 1196622"/>
              <a:gd name="connsiteY0" fmla="*/ 361245 h 361245"/>
              <a:gd name="connsiteX1" fmla="*/ 1004711 w 1196622"/>
              <a:gd name="connsiteY1" fmla="*/ 191911 h 361245"/>
              <a:gd name="connsiteX2" fmla="*/ 666044 w 1196622"/>
              <a:gd name="connsiteY2" fmla="*/ 79022 h 361245"/>
              <a:gd name="connsiteX3" fmla="*/ 0 w 1196622"/>
              <a:gd name="connsiteY3" fmla="*/ 0 h 361245"/>
            </a:gdLst>
            <a:ahLst/>
            <a:cxnLst>
              <a:cxn ang="0">
                <a:pos x="connsiteX0" y="connsiteY0"/>
              </a:cxn>
              <a:cxn ang="0">
                <a:pos x="connsiteX1" y="connsiteY1"/>
              </a:cxn>
              <a:cxn ang="0">
                <a:pos x="connsiteX2" y="connsiteY2"/>
              </a:cxn>
              <a:cxn ang="0">
                <a:pos x="connsiteX3" y="connsiteY3"/>
              </a:cxn>
            </a:cxnLst>
            <a:rect l="l" t="t" r="r" b="b"/>
            <a:pathLst>
              <a:path w="1196622" h="361245">
                <a:moveTo>
                  <a:pt x="1196622" y="361245"/>
                </a:moveTo>
                <a:cubicBezTo>
                  <a:pt x="1144881" y="300096"/>
                  <a:pt x="1093141" y="238948"/>
                  <a:pt x="1004711" y="191911"/>
                </a:cubicBezTo>
                <a:cubicBezTo>
                  <a:pt x="916281" y="144874"/>
                  <a:pt x="833496" y="111007"/>
                  <a:pt x="666044" y="79022"/>
                </a:cubicBezTo>
                <a:cubicBezTo>
                  <a:pt x="498592" y="47037"/>
                  <a:pt x="249296" y="23518"/>
                  <a:pt x="0" y="0"/>
                </a:cubicBezTo>
              </a:path>
            </a:pathLst>
          </a:custGeom>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TextovéPole 17"/>
          <p:cNvSpPr txBox="1"/>
          <p:nvPr/>
        </p:nvSpPr>
        <p:spPr>
          <a:xfrm>
            <a:off x="4139952" y="4149080"/>
            <a:ext cx="1584176" cy="369332"/>
          </a:xfrm>
          <a:prstGeom prst="rect">
            <a:avLst/>
          </a:prstGeom>
          <a:noFill/>
        </p:spPr>
        <p:txBody>
          <a:bodyPr wrap="square" rtlCol="0">
            <a:spAutoFit/>
          </a:bodyPr>
          <a:lstStyle/>
          <a:p>
            <a:r>
              <a:rPr lang="cs-CZ" b="1" dirty="0"/>
              <a:t>TEOTITLAN</a:t>
            </a:r>
          </a:p>
        </p:txBody>
      </p:sp>
      <p:sp>
        <p:nvSpPr>
          <p:cNvPr id="38" name="TextovéPole 37"/>
          <p:cNvSpPr txBox="1"/>
          <p:nvPr/>
        </p:nvSpPr>
        <p:spPr>
          <a:xfrm>
            <a:off x="5220072" y="3501008"/>
            <a:ext cx="1368152" cy="369332"/>
          </a:xfrm>
          <a:prstGeom prst="rect">
            <a:avLst/>
          </a:prstGeom>
          <a:noFill/>
        </p:spPr>
        <p:txBody>
          <a:bodyPr wrap="square" rtlCol="0">
            <a:spAutoFit/>
          </a:bodyPr>
          <a:lstStyle/>
          <a:p>
            <a:r>
              <a:rPr lang="cs-CZ" b="1" dirty="0" err="1">
                <a:solidFill>
                  <a:schemeClr val="bg1"/>
                </a:solidFill>
                <a:effectLst>
                  <a:outerShdw blurRad="38100" dist="38100" dir="2700000" algn="tl">
                    <a:srgbClr val="000000">
                      <a:alpha val="43137"/>
                    </a:srgbClr>
                  </a:outerShdw>
                </a:effectLst>
              </a:rPr>
              <a:t>Veracruz</a:t>
            </a:r>
            <a:endParaRPr lang="cs-CZ" b="1" dirty="0">
              <a:solidFill>
                <a:schemeClr val="bg1"/>
              </a:solidFill>
              <a:effectLst>
                <a:outerShdw blurRad="38100" dist="38100" dir="2700000" algn="tl">
                  <a:srgbClr val="000000">
                    <a:alpha val="43137"/>
                  </a:srgbClr>
                </a:outerShdw>
              </a:effectLst>
            </a:endParaRPr>
          </a:p>
        </p:txBody>
      </p:sp>
      <p:sp>
        <p:nvSpPr>
          <p:cNvPr id="39" name="TextovéPole 38"/>
          <p:cNvSpPr txBox="1"/>
          <p:nvPr/>
        </p:nvSpPr>
        <p:spPr>
          <a:xfrm rot="21013192">
            <a:off x="6012160" y="3819702"/>
            <a:ext cx="2088232" cy="369332"/>
          </a:xfrm>
          <a:prstGeom prst="rect">
            <a:avLst/>
          </a:prstGeom>
          <a:noFill/>
        </p:spPr>
        <p:txBody>
          <a:bodyPr wrap="square" rtlCol="0">
            <a:spAutoFit/>
          </a:bodyPr>
          <a:lstStyle/>
          <a:p>
            <a:r>
              <a:rPr lang="cs-CZ" b="1" dirty="0" err="1">
                <a:solidFill>
                  <a:schemeClr val="bg1"/>
                </a:solidFill>
                <a:effectLst>
                  <a:outerShdw blurRad="38100" dist="38100" dir="2700000" algn="tl">
                    <a:srgbClr val="000000">
                      <a:alpha val="43137"/>
                    </a:srgbClr>
                  </a:outerShdw>
                </a:effectLst>
              </a:rPr>
              <a:t>Hernán</a:t>
            </a:r>
            <a:r>
              <a:rPr lang="cs-CZ" b="1" dirty="0">
                <a:solidFill>
                  <a:schemeClr val="bg1"/>
                </a:solidFill>
                <a:effectLst>
                  <a:outerShdw blurRad="38100" dist="38100" dir="2700000" algn="tl">
                    <a:srgbClr val="000000">
                      <a:alpha val="43137"/>
                    </a:srgbClr>
                  </a:outerShdw>
                </a:effectLst>
              </a:rPr>
              <a:t> </a:t>
            </a:r>
            <a:r>
              <a:rPr lang="cs-CZ" b="1" dirty="0" err="1">
                <a:solidFill>
                  <a:schemeClr val="bg1"/>
                </a:solidFill>
                <a:effectLst>
                  <a:outerShdw blurRad="38100" dist="38100" dir="2700000" algn="tl">
                    <a:srgbClr val="000000">
                      <a:alpha val="43137"/>
                    </a:srgbClr>
                  </a:outerShdw>
                </a:effectLst>
              </a:rPr>
              <a:t>Cortéz</a:t>
            </a:r>
            <a:endParaRPr lang="cs-CZ" b="1" dirty="0">
              <a:solidFill>
                <a:schemeClr val="bg1"/>
              </a:solidFill>
              <a:effectLst>
                <a:outerShdw blurRad="38100" dist="38100" dir="2700000" algn="tl">
                  <a:srgbClr val="000000">
                    <a:alpha val="43137"/>
                  </a:srgbClr>
                </a:outerShdw>
              </a:effectLst>
            </a:endParaRPr>
          </a:p>
        </p:txBody>
      </p:sp>
      <p:sp>
        <p:nvSpPr>
          <p:cNvPr id="40" name="TextovéPole 39"/>
          <p:cNvSpPr txBox="1"/>
          <p:nvPr/>
        </p:nvSpPr>
        <p:spPr>
          <a:xfrm>
            <a:off x="1187624" y="2636912"/>
            <a:ext cx="2016224" cy="369332"/>
          </a:xfrm>
          <a:prstGeom prst="rect">
            <a:avLst/>
          </a:prstGeom>
          <a:noFill/>
        </p:spPr>
        <p:txBody>
          <a:bodyPr wrap="square" rtlCol="0">
            <a:spAutoFit/>
          </a:bodyPr>
          <a:lstStyle/>
          <a:p>
            <a:r>
              <a:rPr lang="cs-CZ" b="1" dirty="0">
                <a:solidFill>
                  <a:schemeClr val="bg1"/>
                </a:solidFill>
              </a:rPr>
              <a:t>CHICHIMEKOVÉ</a:t>
            </a:r>
          </a:p>
        </p:txBody>
      </p:sp>
      <p:sp>
        <p:nvSpPr>
          <p:cNvPr id="41" name="TextovéPole 40"/>
          <p:cNvSpPr txBox="1"/>
          <p:nvPr/>
        </p:nvSpPr>
        <p:spPr>
          <a:xfrm>
            <a:off x="4572000" y="5579948"/>
            <a:ext cx="1656184" cy="369332"/>
          </a:xfrm>
          <a:prstGeom prst="rect">
            <a:avLst/>
          </a:prstGeom>
          <a:noFill/>
        </p:spPr>
        <p:txBody>
          <a:bodyPr wrap="square" rtlCol="0">
            <a:spAutoFit/>
          </a:bodyPr>
          <a:lstStyle/>
          <a:p>
            <a:r>
              <a:rPr lang="cs-CZ" b="1" dirty="0"/>
              <a:t>ZAPOTEKOVÉ</a:t>
            </a:r>
          </a:p>
        </p:txBody>
      </p:sp>
      <p:sp>
        <p:nvSpPr>
          <p:cNvPr id="42" name="TextovéPole 41"/>
          <p:cNvSpPr txBox="1"/>
          <p:nvPr/>
        </p:nvSpPr>
        <p:spPr>
          <a:xfrm>
            <a:off x="2627784" y="4489375"/>
            <a:ext cx="1512168" cy="307777"/>
          </a:xfrm>
          <a:prstGeom prst="rect">
            <a:avLst/>
          </a:prstGeom>
          <a:noFill/>
        </p:spPr>
        <p:txBody>
          <a:bodyPr wrap="square" rtlCol="0">
            <a:spAutoFit/>
          </a:bodyPr>
          <a:lstStyle/>
          <a:p>
            <a:r>
              <a:rPr lang="cs-CZ" sz="1400" b="1" dirty="0"/>
              <a:t>YOPITZINCO</a:t>
            </a:r>
          </a:p>
        </p:txBody>
      </p:sp>
      <p:sp>
        <p:nvSpPr>
          <p:cNvPr id="43" name="Obdélník 42"/>
          <p:cNvSpPr/>
          <p:nvPr/>
        </p:nvSpPr>
        <p:spPr>
          <a:xfrm>
            <a:off x="3491880" y="2420888"/>
            <a:ext cx="1107996" cy="261610"/>
          </a:xfrm>
          <a:prstGeom prst="rect">
            <a:avLst/>
          </a:prstGeom>
        </p:spPr>
        <p:txBody>
          <a:bodyPr wrap="none">
            <a:spAutoFit/>
          </a:bodyPr>
          <a:lstStyle/>
          <a:p>
            <a:r>
              <a:rPr lang="cs-CZ" sz="1050" b="1" dirty="0"/>
              <a:t>METZITLANOVÉ</a:t>
            </a:r>
          </a:p>
        </p:txBody>
      </p:sp>
      <p:pic>
        <p:nvPicPr>
          <p:cNvPr id="16386" name="Picture 2" descr="http://2.bp.blogspot.com/_ue2_vDGeEV8/TFCm75iscsI/AAAAAAAACEc/fWlUBD3QaV0/s1600/aztecclipart.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95736" y="764704"/>
            <a:ext cx="2147095" cy="2016224"/>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right)">
                                      <p:cBhvr>
                                        <p:cTn id="7" dur="50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15000" contrast="21000"/>
          </a:blip>
          <a:srcRect/>
          <a:stretch>
            <a:fillRect/>
          </a:stretch>
        </a:blipFill>
        <a:effectLst/>
      </p:bgPr>
    </p:bg>
    <p:spTree>
      <p:nvGrpSpPr>
        <p:cNvPr id="1" name=""/>
        <p:cNvGrpSpPr/>
        <p:nvPr/>
      </p:nvGrpSpPr>
      <p:grpSpPr>
        <a:xfrm>
          <a:off x="0" y="0"/>
          <a:ext cx="0" cy="0"/>
          <a:chOff x="0" y="0"/>
          <a:chExt cx="0" cy="0"/>
        </a:xfrm>
      </p:grpSpPr>
      <p:sp>
        <p:nvSpPr>
          <p:cNvPr id="2" name="Zaoblený obdélník 1"/>
          <p:cNvSpPr/>
          <p:nvPr/>
        </p:nvSpPr>
        <p:spPr>
          <a:xfrm>
            <a:off x="467544" y="188640"/>
            <a:ext cx="3168352" cy="1008112"/>
          </a:xfrm>
          <a:prstGeom prst="round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effectLst>
                  <a:outerShdw blurRad="38100" dist="38100" dir="2700000" algn="tl">
                    <a:srgbClr val="000000">
                      <a:alpha val="43137"/>
                    </a:srgbClr>
                  </a:outerShdw>
                </a:effectLst>
              </a:rPr>
              <a:t>Pyramida</a:t>
            </a:r>
          </a:p>
          <a:p>
            <a:pPr algn="ctr"/>
            <a:r>
              <a:rPr lang="cs-CZ" sz="2800" b="1" dirty="0">
                <a:effectLst>
                  <a:outerShdw blurRad="38100" dist="38100" dir="2700000" algn="tl">
                    <a:srgbClr val="000000">
                      <a:alpha val="43137"/>
                    </a:srgbClr>
                  </a:outerShdw>
                </a:effectLst>
              </a:rPr>
              <a:t> měsíčního boha</a:t>
            </a:r>
          </a:p>
        </p:txBody>
      </p:sp>
    </p:spTree>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Zaoblený obdélník 1"/>
          <p:cNvSpPr/>
          <p:nvPr/>
        </p:nvSpPr>
        <p:spPr>
          <a:xfrm>
            <a:off x="5652120" y="188640"/>
            <a:ext cx="3168352" cy="792088"/>
          </a:xfrm>
          <a:prstGeom prst="round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effectLst>
                  <a:outerShdw blurRad="38100" dist="38100" dir="2700000" algn="tl">
                    <a:srgbClr val="000000">
                      <a:alpha val="43137"/>
                    </a:srgbClr>
                  </a:outerShdw>
                </a:effectLst>
              </a:rPr>
              <a:t>Aztécké tržiště</a:t>
            </a:r>
          </a:p>
        </p:txBody>
      </p:sp>
    </p:spTree>
  </p:cSld>
  <p:clrMapOvr>
    <a:masterClrMapping/>
  </p:clrMapOvr>
  <p:transitio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ovéPole 3"/>
          <p:cNvSpPr txBox="1"/>
          <p:nvPr/>
        </p:nvSpPr>
        <p:spPr>
          <a:xfrm>
            <a:off x="179512" y="6453336"/>
            <a:ext cx="5400600" cy="369332"/>
          </a:xfrm>
          <a:prstGeom prst="rect">
            <a:avLst/>
          </a:prstGeom>
          <a:noFill/>
        </p:spPr>
        <p:txBody>
          <a:bodyPr wrap="square" rtlCol="0">
            <a:spAutoFit/>
          </a:bodyPr>
          <a:lstStyle/>
          <a:p>
            <a:r>
              <a:rPr lang="cs-CZ" b="1" i="1" dirty="0"/>
              <a:t>CODEX AZCATITLAN: </a:t>
            </a:r>
            <a:r>
              <a:rPr lang="cs-CZ" b="1" i="1" dirty="0" err="1"/>
              <a:t>Cortézova</a:t>
            </a:r>
            <a:r>
              <a:rPr lang="cs-CZ" b="1" i="1" dirty="0"/>
              <a:t> armáda s nosiči</a:t>
            </a:r>
          </a:p>
        </p:txBody>
      </p:sp>
    </p:spTree>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251520" y="-315416"/>
            <a:ext cx="5904656" cy="6370975"/>
          </a:xfrm>
          <a:prstGeom prst="rect">
            <a:avLst/>
          </a:prstGeom>
          <a:noFill/>
        </p:spPr>
        <p:txBody>
          <a:bodyPr wrap="square" rtlCol="0">
            <a:spAutoFit/>
          </a:bodyPr>
          <a:lstStyle/>
          <a:p>
            <a:endParaRPr lang="cs-CZ" sz="2400" b="1" dirty="0">
              <a:effectLst>
                <a:outerShdw blurRad="38100" dist="38100" dir="2700000" algn="tl">
                  <a:srgbClr val="000000">
                    <a:alpha val="43137"/>
                  </a:srgbClr>
                </a:outerShdw>
              </a:effectLst>
            </a:endParaRPr>
          </a:p>
          <a:p>
            <a:r>
              <a:rPr lang="cs-CZ" sz="2400" b="1" dirty="0">
                <a:effectLst>
                  <a:outerShdw blurRad="38100" dist="38100" dir="2700000" algn="tl">
                    <a:srgbClr val="000000">
                      <a:alpha val="43137"/>
                    </a:srgbClr>
                  </a:outerShdw>
                </a:effectLst>
              </a:rPr>
              <a:t>Od začátku 16. století, za vlády </a:t>
            </a:r>
          </a:p>
          <a:p>
            <a:r>
              <a:rPr lang="cs-CZ" sz="2400" b="1" dirty="0" err="1">
                <a:effectLst>
                  <a:outerShdw blurRad="38100" dist="38100" dir="2700000" algn="tl">
                    <a:srgbClr val="000000">
                      <a:alpha val="43137"/>
                    </a:srgbClr>
                  </a:outerShdw>
                </a:effectLst>
              </a:rPr>
              <a:t>Montezumy</a:t>
            </a:r>
            <a:r>
              <a:rPr lang="cs-CZ" sz="2400" b="1" dirty="0">
                <a:effectLst>
                  <a:outerShdw blurRad="38100" dist="38100" dir="2700000" algn="tl">
                    <a:srgbClr val="000000">
                      <a:alpha val="43137"/>
                    </a:srgbClr>
                  </a:outerShdw>
                </a:effectLst>
              </a:rPr>
              <a:t> II., narůstaly problémy se správou země a vnitřní rozbroje, které říši oslabovaly. Tato situace napomohla </a:t>
            </a:r>
            <a:r>
              <a:rPr lang="cs-CZ" sz="2400" b="1" dirty="0" err="1">
                <a:effectLst>
                  <a:outerShdw blurRad="38100" dist="38100" dir="2700000" algn="tl">
                    <a:srgbClr val="000000">
                      <a:alpha val="43137"/>
                    </a:srgbClr>
                  </a:outerShdw>
                </a:effectLst>
              </a:rPr>
              <a:t>Hernánu</a:t>
            </a:r>
            <a:r>
              <a:rPr lang="cs-CZ" sz="2400" b="1" dirty="0">
                <a:effectLst>
                  <a:outerShdw blurRad="38100" dist="38100" dir="2700000" algn="tl">
                    <a:srgbClr val="000000">
                      <a:alpha val="43137"/>
                    </a:srgbClr>
                  </a:outerShdw>
                </a:effectLst>
              </a:rPr>
              <a:t> </a:t>
            </a:r>
            <a:r>
              <a:rPr lang="cs-CZ" sz="2400" b="1" dirty="0" err="1">
                <a:effectLst>
                  <a:outerShdw blurRad="38100" dist="38100" dir="2700000" algn="tl">
                    <a:srgbClr val="000000">
                      <a:alpha val="43137"/>
                    </a:srgbClr>
                  </a:outerShdw>
                </a:effectLst>
              </a:rPr>
              <a:t>Cortézovi</a:t>
            </a:r>
            <a:r>
              <a:rPr lang="cs-CZ" sz="2400" b="1" dirty="0">
                <a:effectLst>
                  <a:outerShdw blurRad="38100" dist="38100" dir="2700000" algn="tl">
                    <a:srgbClr val="000000">
                      <a:alpha val="43137"/>
                    </a:srgbClr>
                  </a:outerShdw>
                </a:effectLst>
              </a:rPr>
              <a:t> při dobytí aztécké říše v letech 1519 –1521. Poslední dva panovníci </a:t>
            </a:r>
            <a:r>
              <a:rPr lang="cs-CZ" sz="2400" b="1" dirty="0" err="1">
                <a:effectLst>
                  <a:outerShdw blurRad="38100" dist="38100" dir="2700000" algn="tl">
                    <a:srgbClr val="000000">
                      <a:alpha val="43137"/>
                    </a:srgbClr>
                  </a:outerShdw>
                </a:effectLst>
              </a:rPr>
              <a:t>Cuitláhuac</a:t>
            </a:r>
            <a:r>
              <a:rPr lang="cs-CZ" sz="2400" b="1" dirty="0">
                <a:effectLst>
                  <a:outerShdw blurRad="38100" dist="38100" dir="2700000" algn="tl">
                    <a:srgbClr val="000000">
                      <a:alpha val="43137"/>
                    </a:srgbClr>
                  </a:outerShdw>
                </a:effectLst>
              </a:rPr>
              <a:t> (1520) a </a:t>
            </a:r>
            <a:r>
              <a:rPr lang="cs-CZ" sz="2400" b="1" dirty="0" err="1">
                <a:effectLst>
                  <a:outerShdw blurRad="38100" dist="38100" dir="2700000" algn="tl">
                    <a:srgbClr val="000000">
                      <a:alpha val="43137"/>
                    </a:srgbClr>
                  </a:outerShdw>
                </a:effectLst>
              </a:rPr>
              <a:t>Cuauhtémoc</a:t>
            </a:r>
            <a:r>
              <a:rPr lang="cs-CZ" sz="2400" b="1" dirty="0">
                <a:effectLst>
                  <a:outerShdw blurRad="38100" dist="38100" dir="2700000" algn="tl">
                    <a:srgbClr val="000000">
                      <a:alpha val="43137"/>
                    </a:srgbClr>
                  </a:outerShdw>
                </a:effectLst>
              </a:rPr>
              <a:t> (1520–1521) marně usilovali o její obnovení a vyhnání španělských dobyvatelů</a:t>
            </a:r>
            <a:r>
              <a:rPr lang="cs-CZ" sz="2400" b="1" dirty="0"/>
              <a:t>.</a:t>
            </a:r>
          </a:p>
          <a:p>
            <a:r>
              <a:rPr lang="cs-CZ" sz="2400" b="1" dirty="0">
                <a:solidFill>
                  <a:schemeClr val="bg1"/>
                </a:solidFill>
                <a:effectLst>
                  <a:outerShdw blurRad="38100" dist="38100" dir="2700000" algn="tl">
                    <a:srgbClr val="000000">
                      <a:alpha val="43137"/>
                    </a:srgbClr>
                  </a:outerShdw>
                </a:effectLst>
              </a:rPr>
              <a:t>Technologická převaha Španělů a strategická naivita Aztéků znamenaly dobytí říše jen s několika stovkami dobrodruhů během dvou let.</a:t>
            </a:r>
          </a:p>
          <a:p>
            <a:endParaRPr lang="cs-CZ" sz="2400" b="1" dirty="0">
              <a:solidFill>
                <a:schemeClr val="bg1"/>
              </a:solidFill>
              <a:effectLst>
                <a:outerShdw blurRad="38100" dist="38100" dir="2700000" algn="tl">
                  <a:srgbClr val="000000">
                    <a:alpha val="43137"/>
                  </a:srgbClr>
                </a:outerShdw>
              </a:effectLst>
            </a:endParaRPr>
          </a:p>
          <a:p>
            <a:r>
              <a:rPr lang="cs-CZ" sz="2400" i="1" dirty="0">
                <a:solidFill>
                  <a:schemeClr val="bg1"/>
                </a:solidFill>
                <a:effectLst>
                  <a:outerShdw blurRad="38100" dist="38100" dir="2700000" algn="tl">
                    <a:srgbClr val="000000">
                      <a:alpha val="43137"/>
                    </a:srgbClr>
                  </a:outerShdw>
                </a:effectLst>
              </a:rPr>
              <a:t>Najdi v literatuře informace o dobytí Aztécké říše a vytvoř krátký referát.</a:t>
            </a:r>
          </a:p>
        </p:txBody>
      </p:sp>
      <p:pic>
        <p:nvPicPr>
          <p:cNvPr id="25602" name="Picture 2" descr="http://www.gify.nou.cz/ABC22_soubory/smajl1%20(27).gif"/>
          <p:cNvPicPr>
            <a:picLocks noChangeAspect="1" noChangeArrowheads="1" noCrop="1"/>
          </p:cNvPicPr>
          <p:nvPr/>
        </p:nvPicPr>
        <p:blipFill>
          <a:blip r:embed="rId2" cstate="print"/>
          <a:srcRect/>
          <a:stretch>
            <a:fillRect/>
          </a:stretch>
        </p:blipFill>
        <p:spPr bwMode="auto">
          <a:xfrm>
            <a:off x="5364088" y="5208626"/>
            <a:ext cx="1944216" cy="1388726"/>
          </a:xfrm>
          <a:prstGeom prst="rect">
            <a:avLst/>
          </a:prstGeom>
          <a:noFill/>
        </p:spPr>
      </p:pic>
      <p:pic>
        <p:nvPicPr>
          <p:cNvPr id="25604" name="Picture 4" descr="http://www.spanishwars.net/img/montezuma.jpg"/>
          <p:cNvPicPr>
            <a:picLocks noChangeAspect="1" noChangeArrowheads="1"/>
          </p:cNvPicPr>
          <p:nvPr/>
        </p:nvPicPr>
        <p:blipFill>
          <a:blip r:embed="rId3" cstate="print"/>
          <a:srcRect/>
          <a:stretch>
            <a:fillRect/>
          </a:stretch>
        </p:blipFill>
        <p:spPr bwMode="auto">
          <a:xfrm>
            <a:off x="6084168" y="188640"/>
            <a:ext cx="2904510" cy="4850532"/>
          </a:xfrm>
          <a:prstGeom prst="rect">
            <a:avLst/>
          </a:prstGeom>
          <a:noFill/>
        </p:spPr>
      </p:pic>
    </p:spTree>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04E37E68-D50E-4B90-AA59-285E4A8380F9}"/>
              </a:ext>
            </a:extLst>
          </p:cNvPr>
          <p:cNvSpPr>
            <a:spLocks noGrp="1" noChangeArrowheads="1"/>
          </p:cNvSpPr>
          <p:nvPr>
            <p:ph type="title"/>
          </p:nvPr>
        </p:nvSpPr>
        <p:spPr/>
        <p:txBody>
          <a:bodyPr/>
          <a:lstStyle/>
          <a:p>
            <a:pPr eaLnBrk="1" hangingPunct="1"/>
            <a:r>
              <a:rPr lang="cs-CZ" altLang="cs-CZ"/>
              <a:t>Smrt Montezumy</a:t>
            </a:r>
          </a:p>
        </p:txBody>
      </p:sp>
      <p:pic>
        <p:nvPicPr>
          <p:cNvPr id="25603" name="Picture 6" descr="montezumadeath">
            <a:extLst>
              <a:ext uri="{FF2B5EF4-FFF2-40B4-BE49-F238E27FC236}">
                <a16:creationId xmlns:a16="http://schemas.microsoft.com/office/drawing/2014/main" id="{046CC23D-A051-4BFF-8419-5D3CCD51D4BE}"/>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584" y="1204863"/>
            <a:ext cx="7389911" cy="5653137"/>
          </a:xfrm>
          <a:noFill/>
        </p:spPr>
      </p:pic>
    </p:spTree>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Zaoblený obdélník 3"/>
          <p:cNvSpPr/>
          <p:nvPr/>
        </p:nvSpPr>
        <p:spPr>
          <a:xfrm>
            <a:off x="251520" y="332656"/>
            <a:ext cx="6408712" cy="1440160"/>
          </a:xfrm>
          <a:prstGeom prst="roundRect">
            <a:avLst/>
          </a:prstGeom>
          <a:solidFill>
            <a:srgbClr val="4F81B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600" b="1" dirty="0">
                <a:ln>
                  <a:solidFill>
                    <a:srgbClr val="FFFF00"/>
                  </a:solidFill>
                </a:ln>
                <a:effectLst>
                  <a:outerShdw blurRad="38100" dist="38100" dir="2700000" algn="tl">
                    <a:srgbClr val="000000">
                      <a:alpha val="43137"/>
                    </a:srgbClr>
                  </a:outerShdw>
                </a:effectLst>
              </a:rPr>
              <a:t>Mayská civilizace</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3671392" y="356458"/>
            <a:ext cx="5472608" cy="5016758"/>
          </a:xfrm>
          <a:prstGeom prst="rect">
            <a:avLst/>
          </a:prstGeom>
          <a:noFill/>
        </p:spPr>
        <p:txBody>
          <a:bodyPr wrap="square" rtlCol="0">
            <a:spAutoFit/>
          </a:bodyPr>
          <a:lstStyle/>
          <a:p>
            <a:r>
              <a:rPr lang="cs-CZ" sz="3200" b="1" dirty="0">
                <a:solidFill>
                  <a:srgbClr val="C00000"/>
                </a:solidFill>
              </a:rPr>
              <a:t>Netvořila jednotnou říši – nížinná království  Tikal a </a:t>
            </a:r>
            <a:r>
              <a:rPr lang="cs-CZ" sz="3200" b="1" dirty="0" err="1">
                <a:solidFill>
                  <a:srgbClr val="C00000"/>
                </a:solidFill>
              </a:rPr>
              <a:t>Calacmul</a:t>
            </a:r>
            <a:r>
              <a:rPr lang="cs-CZ" sz="3200" b="1" dirty="0">
                <a:solidFill>
                  <a:srgbClr val="C00000"/>
                </a:solidFill>
              </a:rPr>
              <a:t>, kmenové konfederace, městské státy.</a:t>
            </a:r>
          </a:p>
          <a:p>
            <a:endParaRPr lang="cs-CZ" sz="3200" b="1" dirty="0">
              <a:solidFill>
                <a:srgbClr val="FFFF00"/>
              </a:solidFill>
            </a:endParaRPr>
          </a:p>
          <a:p>
            <a:r>
              <a:rPr lang="cs-CZ" sz="3200" b="1" dirty="0">
                <a:solidFill>
                  <a:srgbClr val="FFFF00"/>
                </a:solidFill>
              </a:rPr>
              <a:t>Nejvyšší civilizační úroveň v oblasti předkolumbovské Ameriky:</a:t>
            </a:r>
          </a:p>
          <a:p>
            <a:r>
              <a:rPr lang="cs-CZ" sz="3200" b="1" i="1" dirty="0">
                <a:solidFill>
                  <a:srgbClr val="FFFF00"/>
                </a:solidFill>
                <a:effectLst>
                  <a:outerShdw blurRad="38100" dist="38100" dir="2700000" algn="tl">
                    <a:srgbClr val="000000">
                      <a:alpha val="43137"/>
                    </a:srgbClr>
                  </a:outerShdw>
                </a:effectLst>
              </a:rPr>
              <a:t>písmo, kalendář, vyspělá astronomie (Země je kulatá</a:t>
            </a:r>
            <a:r>
              <a:rPr lang="cs-CZ" sz="2400" b="1" i="1" dirty="0">
                <a:solidFill>
                  <a:srgbClr val="FFFF00"/>
                </a:solidFill>
                <a:effectLst>
                  <a:outerShdw blurRad="38100" dist="38100" dir="2700000" algn="tl">
                    <a:srgbClr val="000000">
                      <a:alpha val="43137"/>
                    </a:srgbClr>
                  </a:outerShdw>
                </a:effectLst>
              </a:rPr>
              <a:t>)</a:t>
            </a:r>
          </a:p>
        </p:txBody>
      </p:sp>
      <p:pic>
        <p:nvPicPr>
          <p:cNvPr id="3" name="Picture 6" descr="http://3.bp.blogspot.com/-zgV-xmOa6EI/TlfT_Imx5GI/AAAAAAAABEA/79Cynxr9B9Q/s1600/gods_chac.gif"/>
          <p:cNvPicPr>
            <a:picLocks noChangeAspect="1" noChangeArrowheads="1"/>
          </p:cNvPicPr>
          <p:nvPr/>
        </p:nvPicPr>
        <p:blipFill>
          <a:blip r:embed="rId2" cstate="print"/>
          <a:srcRect/>
          <a:stretch>
            <a:fillRect/>
          </a:stretch>
        </p:blipFill>
        <p:spPr bwMode="auto">
          <a:xfrm>
            <a:off x="323528" y="620688"/>
            <a:ext cx="3360715" cy="4752528"/>
          </a:xfrm>
          <a:prstGeom prst="rect">
            <a:avLst/>
          </a:prstGeom>
          <a:noFill/>
        </p:spPr>
      </p:pic>
      <p:sp>
        <p:nvSpPr>
          <p:cNvPr id="4" name="TextovéPole 3"/>
          <p:cNvSpPr txBox="1"/>
          <p:nvPr/>
        </p:nvSpPr>
        <p:spPr>
          <a:xfrm>
            <a:off x="539552" y="4869160"/>
            <a:ext cx="2016224" cy="369332"/>
          </a:xfrm>
          <a:prstGeom prst="rect">
            <a:avLst/>
          </a:prstGeom>
          <a:noFill/>
        </p:spPr>
        <p:txBody>
          <a:bodyPr wrap="square" rtlCol="0">
            <a:spAutoFit/>
          </a:bodyPr>
          <a:lstStyle/>
          <a:p>
            <a:r>
              <a:rPr lang="cs-CZ" b="1" i="1" dirty="0" err="1">
                <a:solidFill>
                  <a:srgbClr val="FFFF00"/>
                </a:solidFill>
                <a:effectLst>
                  <a:outerShdw blurRad="38100" dist="38100" dir="2700000" algn="tl">
                    <a:srgbClr val="000000">
                      <a:alpha val="43137"/>
                    </a:srgbClr>
                  </a:outerShdw>
                </a:effectLst>
              </a:rPr>
              <a:t>Kukulkan</a:t>
            </a:r>
            <a:endParaRPr lang="cs-CZ" b="1" i="1" dirty="0">
              <a:solidFill>
                <a:srgbClr val="FFFF00"/>
              </a:solidFill>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7" name="TextovéPole 6"/>
          <p:cNvSpPr txBox="1"/>
          <p:nvPr/>
        </p:nvSpPr>
        <p:spPr>
          <a:xfrm>
            <a:off x="3347864" y="2564904"/>
            <a:ext cx="5688632" cy="3970318"/>
          </a:xfrm>
          <a:prstGeom prst="rect">
            <a:avLst/>
          </a:prstGeom>
          <a:noFill/>
        </p:spPr>
        <p:txBody>
          <a:bodyPr wrap="square" rtlCol="0">
            <a:spAutoFit/>
          </a:bodyPr>
          <a:lstStyle/>
          <a:p>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Roku 1500 portugalský mořeplavec </a:t>
            </a:r>
            <a:r>
              <a:rPr lang="cs-CZ"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Pedro</a:t>
            </a:r>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cs-CZ"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Cabral</a:t>
            </a:r>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plul Atlantikem cestou do Indie (</a:t>
            </a:r>
            <a:r>
              <a:rPr lang="cs-CZ"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Kalikut</a:t>
            </a:r>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ale bouří byl zahnán k pobřeží Brazílie</a:t>
            </a: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Zpočátku si </a:t>
            </a:r>
            <a:r>
              <a:rPr lang="cs-CZ" sz="28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Cabral</a:t>
            </a:r>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myslel, že jde o ostrov a proto novou zemi nazval </a:t>
            </a:r>
            <a:r>
              <a:rPr lang="cs-CZ" sz="2800"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Ilha</a:t>
            </a:r>
            <a:r>
              <a:rPr lang="cs-CZ" sz="2800" i="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cs-CZ" sz="2800"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da</a:t>
            </a:r>
            <a:r>
              <a:rPr lang="cs-CZ" sz="2800" i="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cs-CZ" sz="2800"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Vera</a:t>
            </a:r>
            <a:r>
              <a:rPr lang="cs-CZ" sz="2800" i="1"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cs-CZ" sz="2800"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Cruz</a:t>
            </a:r>
            <a:r>
              <a:rPr lang="cs-CZ"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(Ostrov pravého kříže) a prohlásil ji za majetek portugalské koruny. </a:t>
            </a:r>
            <a:r>
              <a:rPr lang="cs-CZ"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pic>
        <p:nvPicPr>
          <p:cNvPr id="4103" name="Picture 7" descr="http://www.famous-explorers.com/images/famous-explorers/Pedro-Alvares-Cabral.jpg"/>
          <p:cNvPicPr>
            <a:picLocks noChangeAspect="1" noChangeArrowheads="1"/>
          </p:cNvPicPr>
          <p:nvPr/>
        </p:nvPicPr>
        <p:blipFill>
          <a:blip r:embed="rId2" cstate="print"/>
          <a:srcRect/>
          <a:stretch>
            <a:fillRect/>
          </a:stretch>
        </p:blipFill>
        <p:spPr bwMode="auto">
          <a:xfrm>
            <a:off x="251520" y="332656"/>
            <a:ext cx="3096344" cy="3862690"/>
          </a:xfrm>
          <a:prstGeom prst="rect">
            <a:avLst/>
          </a:prstGeom>
          <a:noFill/>
        </p:spPr>
      </p:pic>
      <p:pic>
        <p:nvPicPr>
          <p:cNvPr id="9" name="Picture 4" descr="File:Shield of the Kingdom of Portugal (1385-1481).png"/>
          <p:cNvPicPr>
            <a:picLocks noChangeAspect="1" noChangeArrowheads="1"/>
          </p:cNvPicPr>
          <p:nvPr/>
        </p:nvPicPr>
        <p:blipFill>
          <a:blip r:embed="rId3" cstate="print"/>
          <a:srcRect/>
          <a:stretch>
            <a:fillRect/>
          </a:stretch>
        </p:blipFill>
        <p:spPr bwMode="auto">
          <a:xfrm>
            <a:off x="3635896" y="476672"/>
            <a:ext cx="1740193" cy="2088232"/>
          </a:xfrm>
          <a:prstGeom prst="rect">
            <a:avLst/>
          </a:prstGeom>
          <a:noFill/>
        </p:spPr>
      </p:pic>
    </p:spTree>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107504" y="3811012"/>
            <a:ext cx="9036496" cy="2677656"/>
          </a:xfrm>
          <a:prstGeom prst="rect">
            <a:avLst/>
          </a:prstGeom>
          <a:noFill/>
        </p:spPr>
        <p:txBody>
          <a:bodyPr wrap="square" rtlCol="0">
            <a:spAutoFit/>
          </a:bodyPr>
          <a:lstStyle/>
          <a:p>
            <a:r>
              <a:rPr lang="cs-CZ" sz="2400" b="1" dirty="0">
                <a:solidFill>
                  <a:srgbClr val="FFFF00"/>
                </a:solidFill>
              </a:rPr>
              <a:t>Města s nádvořími na náboženské obřady, chrámy, paláci, či hřišti na míčové hry. Město se chápalo spíše jako kultové středisko než jako místo na bydlení. Mayské chrámy, stavěné jako mohutné stupňovité kamenné stavby, bývají pro svou podobnost s egyptskými pyramidami nazývány chrámové pyramidy. Na náboženské obřady se využívaly i jeskyně, sloužící jako poutní místa, ve kterých se měla uskutečňovat střetnutí s duchy. Lidské oběti nebyly zřídkavé</a:t>
            </a:r>
          </a:p>
        </p:txBody>
      </p:sp>
      <p:pic>
        <p:nvPicPr>
          <p:cNvPr id="43010" name="Picture 2" descr="http://upload.wikimedia.org/wikipedia/commons/thumb/1/1b/Maya.svg/220px-Maya.svg.png"/>
          <p:cNvPicPr>
            <a:picLocks noChangeAspect="1" noChangeArrowheads="1"/>
          </p:cNvPicPr>
          <p:nvPr/>
        </p:nvPicPr>
        <p:blipFill>
          <a:blip r:embed="rId2" cstate="print"/>
          <a:srcRect/>
          <a:stretch>
            <a:fillRect/>
          </a:stretch>
        </p:blipFill>
        <p:spPr bwMode="auto">
          <a:xfrm>
            <a:off x="251520" y="260648"/>
            <a:ext cx="2952328" cy="3408599"/>
          </a:xfrm>
          <a:prstGeom prst="rect">
            <a:avLst/>
          </a:prstGeom>
          <a:noFill/>
        </p:spPr>
      </p:pic>
      <p:sp>
        <p:nvSpPr>
          <p:cNvPr id="4" name="TextovéPole 3"/>
          <p:cNvSpPr txBox="1"/>
          <p:nvPr/>
        </p:nvSpPr>
        <p:spPr>
          <a:xfrm>
            <a:off x="3203848" y="241484"/>
            <a:ext cx="2952328" cy="369332"/>
          </a:xfrm>
          <a:prstGeom prst="rect">
            <a:avLst/>
          </a:prstGeom>
          <a:noFill/>
        </p:spPr>
        <p:txBody>
          <a:bodyPr wrap="square" rtlCol="0">
            <a:spAutoFit/>
          </a:bodyPr>
          <a:lstStyle/>
          <a:p>
            <a:r>
              <a:rPr lang="cs-CZ" b="1" i="1" dirty="0">
                <a:effectLst>
                  <a:outerShdw blurRad="38100" dist="38100" dir="2700000" algn="tl">
                    <a:srgbClr val="000000">
                      <a:alpha val="43137"/>
                    </a:srgbClr>
                  </a:outerShdw>
                </a:effectLst>
              </a:rPr>
              <a:t>Mayské číslice</a:t>
            </a:r>
          </a:p>
        </p:txBody>
      </p:sp>
      <p:pic>
        <p:nvPicPr>
          <p:cNvPr id="43011" name="Picture 3"/>
          <p:cNvPicPr>
            <a:picLocks noChangeAspect="1" noChangeArrowheads="1"/>
          </p:cNvPicPr>
          <p:nvPr/>
        </p:nvPicPr>
        <p:blipFill>
          <a:blip r:embed="rId3" cstate="print"/>
          <a:srcRect t="2215"/>
          <a:stretch>
            <a:fillRect/>
          </a:stretch>
        </p:blipFill>
        <p:spPr bwMode="auto">
          <a:xfrm>
            <a:off x="4932040" y="0"/>
            <a:ext cx="3963014" cy="3789040"/>
          </a:xfrm>
          <a:prstGeom prst="rect">
            <a:avLst/>
          </a:prstGeom>
          <a:noFill/>
          <a:ln w="9525">
            <a:noFill/>
            <a:miter lim="800000"/>
            <a:headEnd/>
            <a:tailEnd/>
          </a:ln>
          <a:effectLst/>
        </p:spPr>
      </p:pic>
      <p:sp>
        <p:nvSpPr>
          <p:cNvPr id="6" name="TextovéPole 5"/>
          <p:cNvSpPr txBox="1"/>
          <p:nvPr/>
        </p:nvSpPr>
        <p:spPr>
          <a:xfrm>
            <a:off x="3851920" y="3429000"/>
            <a:ext cx="2952328" cy="369332"/>
          </a:xfrm>
          <a:prstGeom prst="rect">
            <a:avLst/>
          </a:prstGeom>
          <a:noFill/>
        </p:spPr>
        <p:txBody>
          <a:bodyPr wrap="square" rtlCol="0">
            <a:spAutoFit/>
          </a:bodyPr>
          <a:lstStyle/>
          <a:p>
            <a:r>
              <a:rPr lang="cs-CZ" b="1" i="1" dirty="0">
                <a:effectLst>
                  <a:outerShdw blurRad="38100" dist="38100" dir="2700000" algn="tl">
                    <a:srgbClr val="000000">
                      <a:alpha val="43137"/>
                    </a:srgbClr>
                  </a:outerShdw>
                </a:effectLst>
              </a:rPr>
              <a:t>Mayský kalendář</a:t>
            </a:r>
          </a:p>
        </p:txBody>
      </p:sp>
    </p:spTree>
  </p:cSld>
  <p:clrMapOvr>
    <a:masterClrMapping/>
  </p:clrMapOvr>
  <p:transition spd="med">
    <p:dissolv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12000" contrast="35000"/>
          </a:blip>
          <a:srcRect/>
          <a:stretch>
            <a:fillRect/>
          </a:stretch>
        </a:blipFill>
        <a:effectLst/>
      </p:bgPr>
    </p:bg>
    <p:spTree>
      <p:nvGrpSpPr>
        <p:cNvPr id="1" name=""/>
        <p:cNvGrpSpPr/>
        <p:nvPr/>
      </p:nvGrpSpPr>
      <p:grpSpPr>
        <a:xfrm>
          <a:off x="0" y="0"/>
          <a:ext cx="0" cy="0"/>
          <a:chOff x="0" y="0"/>
          <a:chExt cx="0" cy="0"/>
        </a:xfrm>
      </p:grpSpPr>
      <p:sp>
        <p:nvSpPr>
          <p:cNvPr id="2" name="Zaoblený obdélník 1"/>
          <p:cNvSpPr/>
          <p:nvPr/>
        </p:nvSpPr>
        <p:spPr>
          <a:xfrm>
            <a:off x="5796136" y="116632"/>
            <a:ext cx="2664296" cy="864096"/>
          </a:xfrm>
          <a:prstGeom prst="round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effectLst>
                  <a:outerShdw blurRad="38100" dist="38100" dir="2700000" algn="tl">
                    <a:srgbClr val="000000">
                      <a:alpha val="43137"/>
                    </a:srgbClr>
                  </a:outerShdw>
                </a:effectLst>
              </a:rPr>
              <a:t>Mayské město</a:t>
            </a:r>
          </a:p>
        </p:txBody>
      </p:sp>
    </p:spTree>
  </p:cSld>
  <p:clrMapOvr>
    <a:masterClrMapping/>
  </p:clrMapOvr>
  <p:transition spd="med">
    <p:dissolv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2000" contrast="15000"/>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17000" contrast="31000"/>
          </a:blip>
          <a:srcRect/>
          <a:stretch>
            <a:fillRect/>
          </a:stretch>
        </a:blipFill>
        <a:effectLst/>
      </p:bgPr>
    </p:bg>
    <p:spTree>
      <p:nvGrpSpPr>
        <p:cNvPr id="1" name=""/>
        <p:cNvGrpSpPr/>
        <p:nvPr/>
      </p:nvGrpSpPr>
      <p:grpSpPr>
        <a:xfrm>
          <a:off x="0" y="0"/>
          <a:ext cx="0" cy="0"/>
          <a:chOff x="0" y="0"/>
          <a:chExt cx="0" cy="0"/>
        </a:xfrm>
      </p:grpSpPr>
      <p:sp>
        <p:nvSpPr>
          <p:cNvPr id="2" name="Zaoblený obdélník 1"/>
          <p:cNvSpPr/>
          <p:nvPr/>
        </p:nvSpPr>
        <p:spPr>
          <a:xfrm>
            <a:off x="5796136" y="116632"/>
            <a:ext cx="2664296" cy="936104"/>
          </a:xfrm>
          <a:prstGeom prst="roundRect">
            <a:avLst/>
          </a:prstGeom>
          <a:solidFill>
            <a:srgbClr val="4F81BD">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Mayské hřiště </a:t>
            </a:r>
          </a:p>
          <a:p>
            <a:pPr algn="ctr"/>
            <a:r>
              <a:rPr lang="cs-CZ" b="1" dirty="0">
                <a:effectLst>
                  <a:outerShdw blurRad="38100" dist="38100" dir="2700000" algn="tl">
                    <a:srgbClr val="000000">
                      <a:alpha val="43137"/>
                    </a:srgbClr>
                  </a:outerShdw>
                </a:effectLst>
              </a:rPr>
              <a:t>na míčovou hru podobnou basketbalu</a:t>
            </a:r>
          </a:p>
        </p:txBody>
      </p:sp>
    </p:spTree>
  </p:cSld>
  <p:clrMapOvr>
    <a:masterClrMapping/>
  </p:clrMapOvr>
  <p:transition spd="med">
    <p:dissolv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3" name="TextovéPole 2"/>
          <p:cNvSpPr txBox="1"/>
          <p:nvPr/>
        </p:nvSpPr>
        <p:spPr>
          <a:xfrm>
            <a:off x="395536" y="4005064"/>
            <a:ext cx="8568952" cy="2246769"/>
          </a:xfrm>
          <a:prstGeom prst="rect">
            <a:avLst/>
          </a:prstGeom>
          <a:noFill/>
        </p:spPr>
        <p:txBody>
          <a:bodyPr wrap="square" rtlCol="0">
            <a:spAutoFit/>
          </a:bodyPr>
          <a:lstStyle/>
          <a:p>
            <a:r>
              <a:rPr lang="cs-CZ" sz="2800" b="1" dirty="0">
                <a:solidFill>
                  <a:srgbClr val="FFFF00"/>
                </a:solidFill>
              </a:rPr>
              <a:t>V takové situaci přišli okolo roku 1520 první španělští dobyvatelé, kteří okolo roku 1550 dobyli většinu mayského území (</a:t>
            </a:r>
            <a:r>
              <a:rPr lang="cs-CZ" sz="2800" b="1" dirty="0" err="1">
                <a:solidFill>
                  <a:srgbClr val="FFFF00"/>
                </a:solidFill>
              </a:rPr>
              <a:t>Petén</a:t>
            </a:r>
            <a:r>
              <a:rPr lang="cs-CZ" sz="2800" b="1" dirty="0">
                <a:solidFill>
                  <a:srgbClr val="FFFF00"/>
                </a:solidFill>
              </a:rPr>
              <a:t> v jižním Mexiku až roku 1697). </a:t>
            </a:r>
          </a:p>
          <a:p>
            <a:r>
              <a:rPr lang="cs-CZ" sz="2800" b="1" dirty="0">
                <a:solidFill>
                  <a:srgbClr val="FFFF00"/>
                </a:solidFill>
              </a:rPr>
              <a:t>Dobývání jim trvalo poměrně dlouho, protože zejména severní </a:t>
            </a:r>
            <a:r>
              <a:rPr lang="cs-CZ" sz="2800" b="1" dirty="0" err="1">
                <a:solidFill>
                  <a:srgbClr val="FFFF00"/>
                </a:solidFill>
              </a:rPr>
              <a:t>Mayové</a:t>
            </a:r>
            <a:r>
              <a:rPr lang="cs-CZ" sz="2800" b="1" dirty="0">
                <a:solidFill>
                  <a:srgbClr val="FFFF00"/>
                </a:solidFill>
              </a:rPr>
              <a:t> byli velmi vyspělí.</a:t>
            </a:r>
          </a:p>
        </p:txBody>
      </p:sp>
      <p:pic>
        <p:nvPicPr>
          <p:cNvPr id="41986" name="Picture 2" descr="http://upload.wikimedia.org/wikipedia/commons/thumb/d/df/Hernan_Fernando_Cortes.jpg/220px-Hernan_Fernando_Cortes.jpg"/>
          <p:cNvPicPr>
            <a:picLocks noChangeAspect="1" noChangeArrowheads="1"/>
          </p:cNvPicPr>
          <p:nvPr/>
        </p:nvPicPr>
        <p:blipFill>
          <a:blip r:embed="rId2" cstate="print"/>
          <a:srcRect/>
          <a:stretch>
            <a:fillRect/>
          </a:stretch>
        </p:blipFill>
        <p:spPr bwMode="auto">
          <a:xfrm>
            <a:off x="395536" y="188640"/>
            <a:ext cx="2880320" cy="3639679"/>
          </a:xfrm>
          <a:prstGeom prst="rect">
            <a:avLst/>
          </a:prstGeom>
          <a:noFill/>
        </p:spPr>
      </p:pic>
      <p:sp>
        <p:nvSpPr>
          <p:cNvPr id="5" name="TextovéPole 4"/>
          <p:cNvSpPr txBox="1"/>
          <p:nvPr/>
        </p:nvSpPr>
        <p:spPr>
          <a:xfrm>
            <a:off x="3275856" y="260648"/>
            <a:ext cx="4104456" cy="461665"/>
          </a:xfrm>
          <a:prstGeom prst="rect">
            <a:avLst/>
          </a:prstGeom>
          <a:noFill/>
        </p:spPr>
        <p:txBody>
          <a:bodyPr wrap="square" rtlCol="0">
            <a:spAutoFit/>
          </a:bodyPr>
          <a:lstStyle/>
          <a:p>
            <a:r>
              <a:rPr lang="cs-CZ" sz="2400" b="1" dirty="0" err="1">
                <a:solidFill>
                  <a:srgbClr val="C00000"/>
                </a:solidFill>
                <a:effectLst>
                  <a:outerShdw blurRad="38100" dist="38100" dir="2700000" algn="tl">
                    <a:srgbClr val="000000">
                      <a:alpha val="43137"/>
                    </a:srgbClr>
                  </a:outerShdw>
                </a:effectLst>
              </a:rPr>
              <a:t>Hernan</a:t>
            </a:r>
            <a:r>
              <a:rPr lang="cs-CZ" sz="2400" b="1" dirty="0">
                <a:solidFill>
                  <a:srgbClr val="C00000"/>
                </a:solidFill>
                <a:effectLst>
                  <a:outerShdw blurRad="38100" dist="38100" dir="2700000" algn="tl">
                    <a:srgbClr val="000000">
                      <a:alpha val="43137"/>
                    </a:srgbClr>
                  </a:outerShdw>
                </a:effectLst>
              </a:rPr>
              <a:t> </a:t>
            </a:r>
            <a:r>
              <a:rPr lang="cs-CZ" sz="2400" b="1" dirty="0" err="1">
                <a:solidFill>
                  <a:srgbClr val="C00000"/>
                </a:solidFill>
                <a:effectLst>
                  <a:outerShdw blurRad="38100" dist="38100" dir="2700000" algn="tl">
                    <a:srgbClr val="000000">
                      <a:alpha val="43137"/>
                    </a:srgbClr>
                  </a:outerShdw>
                </a:effectLst>
              </a:rPr>
              <a:t>Cortes</a:t>
            </a:r>
            <a:r>
              <a:rPr lang="cs-CZ" sz="2400" b="1" dirty="0">
                <a:solidFill>
                  <a:srgbClr val="C00000"/>
                </a:solidFill>
                <a:effectLst>
                  <a:outerShdw blurRad="38100" dist="38100" dir="2700000" algn="tl">
                    <a:srgbClr val="000000">
                      <a:alpha val="43137"/>
                    </a:srgbClr>
                  </a:outerShdw>
                </a:effectLst>
              </a:rPr>
              <a:t>  1524 - 1526</a:t>
            </a:r>
          </a:p>
        </p:txBody>
      </p:sp>
      <p:pic>
        <p:nvPicPr>
          <p:cNvPr id="6" name="Picture 19" descr="Soubor:Armoiries Majorque.svg"/>
          <p:cNvPicPr>
            <a:picLocks noChangeAspect="1" noChangeArrowheads="1"/>
          </p:cNvPicPr>
          <p:nvPr/>
        </p:nvPicPr>
        <p:blipFill>
          <a:blip r:embed="rId3" cstate="print"/>
          <a:srcRect/>
          <a:stretch>
            <a:fillRect/>
          </a:stretch>
        </p:blipFill>
        <p:spPr bwMode="auto">
          <a:xfrm>
            <a:off x="3707904" y="1268759"/>
            <a:ext cx="2088232" cy="2298971"/>
          </a:xfrm>
          <a:prstGeom prst="rect">
            <a:avLst/>
          </a:prstGeom>
          <a:noFill/>
        </p:spPr>
      </p:pic>
    </p:spTree>
  </p:cSld>
  <p:clrMapOvr>
    <a:masterClrMapping/>
  </p:clrMapOvr>
  <p:transitio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13000" contrast="12000"/>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contrast="8000"/>
          </a:blip>
          <a:srcRect/>
          <a:stretch>
            <a:fillRect/>
          </a:stretch>
        </a:blipFill>
        <a:effectLst/>
      </p:bgPr>
    </p:bg>
    <p:spTree>
      <p:nvGrpSpPr>
        <p:cNvPr id="1" name=""/>
        <p:cNvGrpSpPr/>
        <p:nvPr/>
      </p:nvGrpSpPr>
      <p:grpSpPr>
        <a:xfrm>
          <a:off x="0" y="0"/>
          <a:ext cx="0" cy="0"/>
          <a:chOff x="0" y="0"/>
          <a:chExt cx="0" cy="0"/>
        </a:xfrm>
      </p:grpSpPr>
      <p:sp>
        <p:nvSpPr>
          <p:cNvPr id="3" name="Volný tvar 2"/>
          <p:cNvSpPr/>
          <p:nvPr/>
        </p:nvSpPr>
        <p:spPr>
          <a:xfrm>
            <a:off x="2072640" y="1007714"/>
            <a:ext cx="4267136" cy="4981606"/>
          </a:xfrm>
          <a:custGeom>
            <a:avLst/>
            <a:gdLst>
              <a:gd name="connsiteX0" fmla="*/ 3261360 w 4267136"/>
              <a:gd name="connsiteY0" fmla="*/ 3823366 h 4981606"/>
              <a:gd name="connsiteX1" fmla="*/ 3261360 w 4267136"/>
              <a:gd name="connsiteY1" fmla="*/ 3823366 h 4981606"/>
              <a:gd name="connsiteX2" fmla="*/ 3154680 w 4267136"/>
              <a:gd name="connsiteY2" fmla="*/ 3899566 h 4981606"/>
              <a:gd name="connsiteX3" fmla="*/ 3108960 w 4267136"/>
              <a:gd name="connsiteY3" fmla="*/ 3945286 h 4981606"/>
              <a:gd name="connsiteX4" fmla="*/ 3048000 w 4267136"/>
              <a:gd name="connsiteY4" fmla="*/ 3991006 h 4981606"/>
              <a:gd name="connsiteX5" fmla="*/ 3002280 w 4267136"/>
              <a:gd name="connsiteY5" fmla="*/ 4036726 h 4981606"/>
              <a:gd name="connsiteX6" fmla="*/ 2956560 w 4267136"/>
              <a:gd name="connsiteY6" fmla="*/ 4051966 h 4981606"/>
              <a:gd name="connsiteX7" fmla="*/ 2895600 w 4267136"/>
              <a:gd name="connsiteY7" fmla="*/ 4128166 h 4981606"/>
              <a:gd name="connsiteX8" fmla="*/ 2880360 w 4267136"/>
              <a:gd name="connsiteY8" fmla="*/ 4173886 h 4981606"/>
              <a:gd name="connsiteX9" fmla="*/ 2788920 w 4267136"/>
              <a:gd name="connsiteY9" fmla="*/ 4265326 h 4981606"/>
              <a:gd name="connsiteX10" fmla="*/ 2743200 w 4267136"/>
              <a:gd name="connsiteY10" fmla="*/ 4311046 h 4981606"/>
              <a:gd name="connsiteX11" fmla="*/ 2697480 w 4267136"/>
              <a:gd name="connsiteY11" fmla="*/ 4402486 h 4981606"/>
              <a:gd name="connsiteX12" fmla="*/ 2682240 w 4267136"/>
              <a:gd name="connsiteY12" fmla="*/ 4463446 h 4981606"/>
              <a:gd name="connsiteX13" fmla="*/ 2651760 w 4267136"/>
              <a:gd name="connsiteY13" fmla="*/ 4554886 h 4981606"/>
              <a:gd name="connsiteX14" fmla="*/ 2636520 w 4267136"/>
              <a:gd name="connsiteY14" fmla="*/ 4600606 h 4981606"/>
              <a:gd name="connsiteX15" fmla="*/ 2575560 w 4267136"/>
              <a:gd name="connsiteY15" fmla="*/ 4661566 h 4981606"/>
              <a:gd name="connsiteX16" fmla="*/ 2331720 w 4267136"/>
              <a:gd name="connsiteY16" fmla="*/ 4676806 h 4981606"/>
              <a:gd name="connsiteX17" fmla="*/ 2301240 w 4267136"/>
              <a:gd name="connsiteY17" fmla="*/ 4722526 h 4981606"/>
              <a:gd name="connsiteX18" fmla="*/ 2255520 w 4267136"/>
              <a:gd name="connsiteY18" fmla="*/ 4768246 h 4981606"/>
              <a:gd name="connsiteX19" fmla="*/ 2240280 w 4267136"/>
              <a:gd name="connsiteY19" fmla="*/ 4813966 h 4981606"/>
              <a:gd name="connsiteX20" fmla="*/ 2209800 w 4267136"/>
              <a:gd name="connsiteY20" fmla="*/ 4859686 h 4981606"/>
              <a:gd name="connsiteX21" fmla="*/ 2164080 w 4267136"/>
              <a:gd name="connsiteY21" fmla="*/ 4951126 h 4981606"/>
              <a:gd name="connsiteX22" fmla="*/ 2118360 w 4267136"/>
              <a:gd name="connsiteY22" fmla="*/ 4981606 h 4981606"/>
              <a:gd name="connsiteX23" fmla="*/ 1874520 w 4267136"/>
              <a:gd name="connsiteY23" fmla="*/ 4966366 h 4981606"/>
              <a:gd name="connsiteX24" fmla="*/ 1828800 w 4267136"/>
              <a:gd name="connsiteY24" fmla="*/ 4951126 h 4981606"/>
              <a:gd name="connsiteX25" fmla="*/ 1722120 w 4267136"/>
              <a:gd name="connsiteY25" fmla="*/ 4935886 h 4981606"/>
              <a:gd name="connsiteX26" fmla="*/ 1630680 w 4267136"/>
              <a:gd name="connsiteY26" fmla="*/ 4890166 h 4981606"/>
              <a:gd name="connsiteX27" fmla="*/ 1584960 w 4267136"/>
              <a:gd name="connsiteY27" fmla="*/ 4874926 h 4981606"/>
              <a:gd name="connsiteX28" fmla="*/ 1478280 w 4267136"/>
              <a:gd name="connsiteY28" fmla="*/ 4798726 h 4981606"/>
              <a:gd name="connsiteX29" fmla="*/ 1386840 w 4267136"/>
              <a:gd name="connsiteY29" fmla="*/ 4737766 h 4981606"/>
              <a:gd name="connsiteX30" fmla="*/ 1356360 w 4267136"/>
              <a:gd name="connsiteY30" fmla="*/ 4692046 h 4981606"/>
              <a:gd name="connsiteX31" fmla="*/ 1310640 w 4267136"/>
              <a:gd name="connsiteY31" fmla="*/ 4661566 h 4981606"/>
              <a:gd name="connsiteX32" fmla="*/ 1249680 w 4267136"/>
              <a:gd name="connsiteY32" fmla="*/ 4570126 h 4981606"/>
              <a:gd name="connsiteX33" fmla="*/ 1203960 w 4267136"/>
              <a:gd name="connsiteY33" fmla="*/ 4509166 h 4981606"/>
              <a:gd name="connsiteX34" fmla="*/ 1097280 w 4267136"/>
              <a:gd name="connsiteY34" fmla="*/ 4372006 h 4981606"/>
              <a:gd name="connsiteX35" fmla="*/ 1051560 w 4267136"/>
              <a:gd name="connsiteY35" fmla="*/ 4356766 h 4981606"/>
              <a:gd name="connsiteX36" fmla="*/ 1036320 w 4267136"/>
              <a:gd name="connsiteY36" fmla="*/ 4311046 h 4981606"/>
              <a:gd name="connsiteX37" fmla="*/ 975360 w 4267136"/>
              <a:gd name="connsiteY37" fmla="*/ 4219606 h 4981606"/>
              <a:gd name="connsiteX38" fmla="*/ 944880 w 4267136"/>
              <a:gd name="connsiteY38" fmla="*/ 4128166 h 4981606"/>
              <a:gd name="connsiteX39" fmla="*/ 914400 w 4267136"/>
              <a:gd name="connsiteY39" fmla="*/ 4082446 h 4981606"/>
              <a:gd name="connsiteX40" fmla="*/ 868680 w 4267136"/>
              <a:gd name="connsiteY40" fmla="*/ 3945286 h 4981606"/>
              <a:gd name="connsiteX41" fmla="*/ 853440 w 4267136"/>
              <a:gd name="connsiteY41" fmla="*/ 3899566 h 4981606"/>
              <a:gd name="connsiteX42" fmla="*/ 807720 w 4267136"/>
              <a:gd name="connsiteY42" fmla="*/ 3670966 h 4981606"/>
              <a:gd name="connsiteX43" fmla="*/ 792480 w 4267136"/>
              <a:gd name="connsiteY43" fmla="*/ 3625246 h 4981606"/>
              <a:gd name="connsiteX44" fmla="*/ 701040 w 4267136"/>
              <a:gd name="connsiteY44" fmla="*/ 3549046 h 4981606"/>
              <a:gd name="connsiteX45" fmla="*/ 624840 w 4267136"/>
              <a:gd name="connsiteY45" fmla="*/ 3488086 h 4981606"/>
              <a:gd name="connsiteX46" fmla="*/ 563880 w 4267136"/>
              <a:gd name="connsiteY46" fmla="*/ 3442366 h 4981606"/>
              <a:gd name="connsiteX47" fmla="*/ 518160 w 4267136"/>
              <a:gd name="connsiteY47" fmla="*/ 3411886 h 4981606"/>
              <a:gd name="connsiteX48" fmla="*/ 472440 w 4267136"/>
              <a:gd name="connsiteY48" fmla="*/ 2969926 h 4981606"/>
              <a:gd name="connsiteX49" fmla="*/ 411480 w 4267136"/>
              <a:gd name="connsiteY49" fmla="*/ 2878486 h 4981606"/>
              <a:gd name="connsiteX50" fmla="*/ 350520 w 4267136"/>
              <a:gd name="connsiteY50" fmla="*/ 2787046 h 4981606"/>
              <a:gd name="connsiteX51" fmla="*/ 304800 w 4267136"/>
              <a:gd name="connsiteY51" fmla="*/ 2741326 h 4981606"/>
              <a:gd name="connsiteX52" fmla="*/ 198120 w 4267136"/>
              <a:gd name="connsiteY52" fmla="*/ 2619406 h 4981606"/>
              <a:gd name="connsiteX53" fmla="*/ 76200 w 4267136"/>
              <a:gd name="connsiteY53" fmla="*/ 2436526 h 4981606"/>
              <a:gd name="connsiteX54" fmla="*/ 45720 w 4267136"/>
              <a:gd name="connsiteY54" fmla="*/ 2345086 h 4981606"/>
              <a:gd name="connsiteX55" fmla="*/ 0 w 4267136"/>
              <a:gd name="connsiteY55" fmla="*/ 2253646 h 4981606"/>
              <a:gd name="connsiteX56" fmla="*/ 60960 w 4267136"/>
              <a:gd name="connsiteY56" fmla="*/ 2238406 h 4981606"/>
              <a:gd name="connsiteX57" fmla="*/ 152400 w 4267136"/>
              <a:gd name="connsiteY57" fmla="*/ 2207926 h 4981606"/>
              <a:gd name="connsiteX58" fmla="*/ 198120 w 4267136"/>
              <a:gd name="connsiteY58" fmla="*/ 2192686 h 4981606"/>
              <a:gd name="connsiteX59" fmla="*/ 259080 w 4267136"/>
              <a:gd name="connsiteY59" fmla="*/ 2177446 h 4981606"/>
              <a:gd name="connsiteX60" fmla="*/ 335280 w 4267136"/>
              <a:gd name="connsiteY60" fmla="*/ 2162206 h 4981606"/>
              <a:gd name="connsiteX61" fmla="*/ 426720 w 4267136"/>
              <a:gd name="connsiteY61" fmla="*/ 2131726 h 4981606"/>
              <a:gd name="connsiteX62" fmla="*/ 594360 w 4267136"/>
              <a:gd name="connsiteY62" fmla="*/ 2101246 h 4981606"/>
              <a:gd name="connsiteX63" fmla="*/ 960120 w 4267136"/>
              <a:gd name="connsiteY63" fmla="*/ 2101246 h 4981606"/>
              <a:gd name="connsiteX64" fmla="*/ 1005840 w 4267136"/>
              <a:gd name="connsiteY64" fmla="*/ 2055526 h 4981606"/>
              <a:gd name="connsiteX65" fmla="*/ 1021080 w 4267136"/>
              <a:gd name="connsiteY65" fmla="*/ 2009806 h 4981606"/>
              <a:gd name="connsiteX66" fmla="*/ 1066800 w 4267136"/>
              <a:gd name="connsiteY66" fmla="*/ 1979326 h 4981606"/>
              <a:gd name="connsiteX67" fmla="*/ 1173480 w 4267136"/>
              <a:gd name="connsiteY67" fmla="*/ 1948846 h 4981606"/>
              <a:gd name="connsiteX68" fmla="*/ 1219200 w 4267136"/>
              <a:gd name="connsiteY68" fmla="*/ 1933606 h 4981606"/>
              <a:gd name="connsiteX69" fmla="*/ 1356360 w 4267136"/>
              <a:gd name="connsiteY69" fmla="*/ 1948846 h 4981606"/>
              <a:gd name="connsiteX70" fmla="*/ 1402080 w 4267136"/>
              <a:gd name="connsiteY70" fmla="*/ 1964086 h 4981606"/>
              <a:gd name="connsiteX71" fmla="*/ 1478280 w 4267136"/>
              <a:gd name="connsiteY71" fmla="*/ 2025046 h 4981606"/>
              <a:gd name="connsiteX72" fmla="*/ 1524000 w 4267136"/>
              <a:gd name="connsiteY72" fmla="*/ 2055526 h 4981606"/>
              <a:gd name="connsiteX73" fmla="*/ 1691640 w 4267136"/>
              <a:gd name="connsiteY73" fmla="*/ 2055526 h 4981606"/>
              <a:gd name="connsiteX74" fmla="*/ 1737360 w 4267136"/>
              <a:gd name="connsiteY74" fmla="*/ 1964086 h 4981606"/>
              <a:gd name="connsiteX75" fmla="*/ 1645920 w 4267136"/>
              <a:gd name="connsiteY75" fmla="*/ 1903126 h 4981606"/>
              <a:gd name="connsiteX76" fmla="*/ 1630680 w 4267136"/>
              <a:gd name="connsiteY76" fmla="*/ 1857406 h 4981606"/>
              <a:gd name="connsiteX77" fmla="*/ 1737360 w 4267136"/>
              <a:gd name="connsiteY77" fmla="*/ 1781206 h 4981606"/>
              <a:gd name="connsiteX78" fmla="*/ 1798320 w 4267136"/>
              <a:gd name="connsiteY78" fmla="*/ 1765966 h 4981606"/>
              <a:gd name="connsiteX79" fmla="*/ 1844040 w 4267136"/>
              <a:gd name="connsiteY79" fmla="*/ 1735486 h 4981606"/>
              <a:gd name="connsiteX80" fmla="*/ 1889760 w 4267136"/>
              <a:gd name="connsiteY80" fmla="*/ 1720246 h 4981606"/>
              <a:gd name="connsiteX81" fmla="*/ 2011680 w 4267136"/>
              <a:gd name="connsiteY81" fmla="*/ 1583086 h 4981606"/>
              <a:gd name="connsiteX82" fmla="*/ 2042160 w 4267136"/>
              <a:gd name="connsiteY82" fmla="*/ 1491646 h 4981606"/>
              <a:gd name="connsiteX83" fmla="*/ 2087880 w 4267136"/>
              <a:gd name="connsiteY83" fmla="*/ 1354486 h 4981606"/>
              <a:gd name="connsiteX84" fmla="*/ 2103120 w 4267136"/>
              <a:gd name="connsiteY84" fmla="*/ 1293526 h 4981606"/>
              <a:gd name="connsiteX85" fmla="*/ 2133600 w 4267136"/>
              <a:gd name="connsiteY85" fmla="*/ 1202086 h 4981606"/>
              <a:gd name="connsiteX86" fmla="*/ 2179320 w 4267136"/>
              <a:gd name="connsiteY86" fmla="*/ 1186846 h 4981606"/>
              <a:gd name="connsiteX87" fmla="*/ 2209800 w 4267136"/>
              <a:gd name="connsiteY87" fmla="*/ 1141126 h 4981606"/>
              <a:gd name="connsiteX88" fmla="*/ 2240280 w 4267136"/>
              <a:gd name="connsiteY88" fmla="*/ 1049686 h 4981606"/>
              <a:gd name="connsiteX89" fmla="*/ 2270760 w 4267136"/>
              <a:gd name="connsiteY89" fmla="*/ 638206 h 4981606"/>
              <a:gd name="connsiteX90" fmla="*/ 2286000 w 4267136"/>
              <a:gd name="connsiteY90" fmla="*/ 546766 h 4981606"/>
              <a:gd name="connsiteX91" fmla="*/ 2301240 w 4267136"/>
              <a:gd name="connsiteY91" fmla="*/ 501046 h 4981606"/>
              <a:gd name="connsiteX92" fmla="*/ 2316480 w 4267136"/>
              <a:gd name="connsiteY92" fmla="*/ 424846 h 4981606"/>
              <a:gd name="connsiteX93" fmla="*/ 2392680 w 4267136"/>
              <a:gd name="connsiteY93" fmla="*/ 348646 h 4981606"/>
              <a:gd name="connsiteX94" fmla="*/ 2560320 w 4267136"/>
              <a:gd name="connsiteY94" fmla="*/ 318166 h 4981606"/>
              <a:gd name="connsiteX95" fmla="*/ 2712720 w 4267136"/>
              <a:gd name="connsiteY95" fmla="*/ 302926 h 4981606"/>
              <a:gd name="connsiteX96" fmla="*/ 2804160 w 4267136"/>
              <a:gd name="connsiteY96" fmla="*/ 272446 h 4981606"/>
              <a:gd name="connsiteX97" fmla="*/ 2834640 w 4267136"/>
              <a:gd name="connsiteY97" fmla="*/ 226726 h 4981606"/>
              <a:gd name="connsiteX98" fmla="*/ 2880360 w 4267136"/>
              <a:gd name="connsiteY98" fmla="*/ 196246 h 4981606"/>
              <a:gd name="connsiteX99" fmla="*/ 2987040 w 4267136"/>
              <a:gd name="connsiteY99" fmla="*/ 165766 h 4981606"/>
              <a:gd name="connsiteX100" fmla="*/ 3307080 w 4267136"/>
              <a:gd name="connsiteY100" fmla="*/ 135286 h 4981606"/>
              <a:gd name="connsiteX101" fmla="*/ 3352800 w 4267136"/>
              <a:gd name="connsiteY101" fmla="*/ 120046 h 4981606"/>
              <a:gd name="connsiteX102" fmla="*/ 3413760 w 4267136"/>
              <a:gd name="connsiteY102" fmla="*/ 104806 h 4981606"/>
              <a:gd name="connsiteX103" fmla="*/ 3550920 w 4267136"/>
              <a:gd name="connsiteY103" fmla="*/ 28606 h 4981606"/>
              <a:gd name="connsiteX104" fmla="*/ 3657600 w 4267136"/>
              <a:gd name="connsiteY104" fmla="*/ 43846 h 4981606"/>
              <a:gd name="connsiteX105" fmla="*/ 3703320 w 4267136"/>
              <a:gd name="connsiteY105" fmla="*/ 59086 h 4981606"/>
              <a:gd name="connsiteX106" fmla="*/ 3779520 w 4267136"/>
              <a:gd name="connsiteY106" fmla="*/ 120046 h 4981606"/>
              <a:gd name="connsiteX107" fmla="*/ 4099560 w 4267136"/>
              <a:gd name="connsiteY107" fmla="*/ 104806 h 4981606"/>
              <a:gd name="connsiteX108" fmla="*/ 4114800 w 4267136"/>
              <a:gd name="connsiteY108" fmla="*/ 59086 h 4981606"/>
              <a:gd name="connsiteX109" fmla="*/ 4160520 w 4267136"/>
              <a:gd name="connsiteY109" fmla="*/ 28606 h 4981606"/>
              <a:gd name="connsiteX110" fmla="*/ 4206240 w 4267136"/>
              <a:gd name="connsiteY110" fmla="*/ 43846 h 4981606"/>
              <a:gd name="connsiteX111" fmla="*/ 4251960 w 4267136"/>
              <a:gd name="connsiteY111" fmla="*/ 135286 h 4981606"/>
              <a:gd name="connsiteX112" fmla="*/ 4236720 w 4267136"/>
              <a:gd name="connsiteY112" fmla="*/ 562006 h 4981606"/>
              <a:gd name="connsiteX113" fmla="*/ 4145280 w 4267136"/>
              <a:gd name="connsiteY113" fmla="*/ 622966 h 4981606"/>
              <a:gd name="connsiteX114" fmla="*/ 4099560 w 4267136"/>
              <a:gd name="connsiteY114" fmla="*/ 714406 h 4981606"/>
              <a:gd name="connsiteX115" fmla="*/ 4069080 w 4267136"/>
              <a:gd name="connsiteY115" fmla="*/ 805846 h 4981606"/>
              <a:gd name="connsiteX116" fmla="*/ 4053840 w 4267136"/>
              <a:gd name="connsiteY116" fmla="*/ 851566 h 4981606"/>
              <a:gd name="connsiteX117" fmla="*/ 4008120 w 4267136"/>
              <a:gd name="connsiteY117" fmla="*/ 882046 h 4981606"/>
              <a:gd name="connsiteX118" fmla="*/ 3977640 w 4267136"/>
              <a:gd name="connsiteY118" fmla="*/ 1034446 h 4981606"/>
              <a:gd name="connsiteX119" fmla="*/ 3947160 w 4267136"/>
              <a:gd name="connsiteY119" fmla="*/ 1125886 h 4981606"/>
              <a:gd name="connsiteX120" fmla="*/ 3901440 w 4267136"/>
              <a:gd name="connsiteY120" fmla="*/ 1217326 h 4981606"/>
              <a:gd name="connsiteX121" fmla="*/ 3855720 w 4267136"/>
              <a:gd name="connsiteY121" fmla="*/ 1247806 h 4981606"/>
              <a:gd name="connsiteX122" fmla="*/ 3794760 w 4267136"/>
              <a:gd name="connsiteY122" fmla="*/ 1339246 h 4981606"/>
              <a:gd name="connsiteX123" fmla="*/ 3810000 w 4267136"/>
              <a:gd name="connsiteY123" fmla="*/ 1445926 h 4981606"/>
              <a:gd name="connsiteX124" fmla="*/ 3870960 w 4267136"/>
              <a:gd name="connsiteY124" fmla="*/ 1537366 h 4981606"/>
              <a:gd name="connsiteX125" fmla="*/ 3886200 w 4267136"/>
              <a:gd name="connsiteY125" fmla="*/ 1583086 h 4981606"/>
              <a:gd name="connsiteX126" fmla="*/ 3931920 w 4267136"/>
              <a:gd name="connsiteY126" fmla="*/ 1598326 h 4981606"/>
              <a:gd name="connsiteX127" fmla="*/ 3916680 w 4267136"/>
              <a:gd name="connsiteY127" fmla="*/ 1659286 h 4981606"/>
              <a:gd name="connsiteX128" fmla="*/ 3886200 w 4267136"/>
              <a:gd name="connsiteY128" fmla="*/ 1705006 h 4981606"/>
              <a:gd name="connsiteX129" fmla="*/ 3901440 w 4267136"/>
              <a:gd name="connsiteY129" fmla="*/ 1750726 h 4981606"/>
              <a:gd name="connsiteX130" fmla="*/ 3855720 w 4267136"/>
              <a:gd name="connsiteY130" fmla="*/ 1842166 h 4981606"/>
              <a:gd name="connsiteX131" fmla="*/ 3810000 w 4267136"/>
              <a:gd name="connsiteY131" fmla="*/ 1872646 h 4981606"/>
              <a:gd name="connsiteX132" fmla="*/ 3794760 w 4267136"/>
              <a:gd name="connsiteY132" fmla="*/ 1918366 h 4981606"/>
              <a:gd name="connsiteX133" fmla="*/ 3764280 w 4267136"/>
              <a:gd name="connsiteY133" fmla="*/ 1964086 h 4981606"/>
              <a:gd name="connsiteX134" fmla="*/ 3733800 w 4267136"/>
              <a:gd name="connsiteY134" fmla="*/ 2284126 h 4981606"/>
              <a:gd name="connsiteX135" fmla="*/ 3688080 w 4267136"/>
              <a:gd name="connsiteY135" fmla="*/ 2268886 h 4981606"/>
              <a:gd name="connsiteX136" fmla="*/ 3642360 w 4267136"/>
              <a:gd name="connsiteY136" fmla="*/ 2177446 h 4981606"/>
              <a:gd name="connsiteX137" fmla="*/ 3627120 w 4267136"/>
              <a:gd name="connsiteY137" fmla="*/ 2055526 h 4981606"/>
              <a:gd name="connsiteX138" fmla="*/ 3566160 w 4267136"/>
              <a:gd name="connsiteY138" fmla="*/ 2070766 h 4981606"/>
              <a:gd name="connsiteX139" fmla="*/ 3550920 w 4267136"/>
              <a:gd name="connsiteY139" fmla="*/ 2116486 h 4981606"/>
              <a:gd name="connsiteX140" fmla="*/ 3535680 w 4267136"/>
              <a:gd name="connsiteY140" fmla="*/ 2421286 h 4981606"/>
              <a:gd name="connsiteX141" fmla="*/ 3505200 w 4267136"/>
              <a:gd name="connsiteY141" fmla="*/ 2512726 h 4981606"/>
              <a:gd name="connsiteX142" fmla="*/ 3489960 w 4267136"/>
              <a:gd name="connsiteY142" fmla="*/ 2558446 h 4981606"/>
              <a:gd name="connsiteX143" fmla="*/ 3474720 w 4267136"/>
              <a:gd name="connsiteY143" fmla="*/ 2680366 h 4981606"/>
              <a:gd name="connsiteX144" fmla="*/ 3459480 w 4267136"/>
              <a:gd name="connsiteY144" fmla="*/ 2726086 h 4981606"/>
              <a:gd name="connsiteX145" fmla="*/ 3474720 w 4267136"/>
              <a:gd name="connsiteY145" fmla="*/ 3000406 h 4981606"/>
              <a:gd name="connsiteX146" fmla="*/ 3459480 w 4267136"/>
              <a:gd name="connsiteY146" fmla="*/ 3244246 h 4981606"/>
              <a:gd name="connsiteX147" fmla="*/ 3413760 w 4267136"/>
              <a:gd name="connsiteY147" fmla="*/ 3335686 h 4981606"/>
              <a:gd name="connsiteX148" fmla="*/ 3383280 w 4267136"/>
              <a:gd name="connsiteY148" fmla="*/ 3457606 h 4981606"/>
              <a:gd name="connsiteX149" fmla="*/ 3307080 w 4267136"/>
              <a:gd name="connsiteY149" fmla="*/ 3533806 h 4981606"/>
              <a:gd name="connsiteX150" fmla="*/ 3215640 w 4267136"/>
              <a:gd name="connsiteY150" fmla="*/ 3564286 h 4981606"/>
              <a:gd name="connsiteX151" fmla="*/ 3169920 w 4267136"/>
              <a:gd name="connsiteY151" fmla="*/ 3655726 h 4981606"/>
              <a:gd name="connsiteX152" fmla="*/ 3185160 w 4267136"/>
              <a:gd name="connsiteY152" fmla="*/ 3701446 h 4981606"/>
              <a:gd name="connsiteX153" fmla="*/ 3215640 w 4267136"/>
              <a:gd name="connsiteY153" fmla="*/ 3747166 h 4981606"/>
              <a:gd name="connsiteX154" fmla="*/ 3261360 w 4267136"/>
              <a:gd name="connsiteY154" fmla="*/ 3762406 h 4981606"/>
              <a:gd name="connsiteX155" fmla="*/ 3261360 w 4267136"/>
              <a:gd name="connsiteY155" fmla="*/ 3823366 h 498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267136" h="4981606">
                <a:moveTo>
                  <a:pt x="3261360" y="3823366"/>
                </a:moveTo>
                <a:lnTo>
                  <a:pt x="3261360" y="3823366"/>
                </a:lnTo>
                <a:cubicBezTo>
                  <a:pt x="3225800" y="3848766"/>
                  <a:pt x="3188804" y="3872267"/>
                  <a:pt x="3154680" y="3899566"/>
                </a:cubicBezTo>
                <a:cubicBezTo>
                  <a:pt x="3137850" y="3913030"/>
                  <a:pt x="3125324" y="3931260"/>
                  <a:pt x="3108960" y="3945286"/>
                </a:cubicBezTo>
                <a:cubicBezTo>
                  <a:pt x="3089675" y="3961816"/>
                  <a:pt x="3067285" y="3974476"/>
                  <a:pt x="3048000" y="3991006"/>
                </a:cubicBezTo>
                <a:cubicBezTo>
                  <a:pt x="3031636" y="4005032"/>
                  <a:pt x="3020213" y="4024771"/>
                  <a:pt x="3002280" y="4036726"/>
                </a:cubicBezTo>
                <a:cubicBezTo>
                  <a:pt x="2988914" y="4045637"/>
                  <a:pt x="2971800" y="4046886"/>
                  <a:pt x="2956560" y="4051966"/>
                </a:cubicBezTo>
                <a:cubicBezTo>
                  <a:pt x="2918254" y="4166884"/>
                  <a:pt x="2974382" y="4029689"/>
                  <a:pt x="2895600" y="4128166"/>
                </a:cubicBezTo>
                <a:cubicBezTo>
                  <a:pt x="2885565" y="4140710"/>
                  <a:pt x="2890223" y="4161206"/>
                  <a:pt x="2880360" y="4173886"/>
                </a:cubicBezTo>
                <a:cubicBezTo>
                  <a:pt x="2853896" y="4207911"/>
                  <a:pt x="2819400" y="4234846"/>
                  <a:pt x="2788920" y="4265326"/>
                </a:cubicBezTo>
                <a:lnTo>
                  <a:pt x="2743200" y="4311046"/>
                </a:lnTo>
                <a:cubicBezTo>
                  <a:pt x="2678983" y="4503698"/>
                  <a:pt x="2786110" y="4195684"/>
                  <a:pt x="2697480" y="4402486"/>
                </a:cubicBezTo>
                <a:cubicBezTo>
                  <a:pt x="2689229" y="4421738"/>
                  <a:pt x="2688259" y="4443384"/>
                  <a:pt x="2682240" y="4463446"/>
                </a:cubicBezTo>
                <a:cubicBezTo>
                  <a:pt x="2673008" y="4494220"/>
                  <a:pt x="2661920" y="4524406"/>
                  <a:pt x="2651760" y="4554886"/>
                </a:cubicBezTo>
                <a:lnTo>
                  <a:pt x="2636520" y="4600606"/>
                </a:lnTo>
                <a:cubicBezTo>
                  <a:pt x="2621003" y="4647157"/>
                  <a:pt x="2631717" y="4655655"/>
                  <a:pt x="2575560" y="4661566"/>
                </a:cubicBezTo>
                <a:cubicBezTo>
                  <a:pt x="2494569" y="4670091"/>
                  <a:pt x="2413000" y="4671726"/>
                  <a:pt x="2331720" y="4676806"/>
                </a:cubicBezTo>
                <a:cubicBezTo>
                  <a:pt x="2321560" y="4692046"/>
                  <a:pt x="2312966" y="4708455"/>
                  <a:pt x="2301240" y="4722526"/>
                </a:cubicBezTo>
                <a:cubicBezTo>
                  <a:pt x="2287442" y="4739083"/>
                  <a:pt x="2267475" y="4750313"/>
                  <a:pt x="2255520" y="4768246"/>
                </a:cubicBezTo>
                <a:cubicBezTo>
                  <a:pt x="2246609" y="4781612"/>
                  <a:pt x="2247464" y="4799598"/>
                  <a:pt x="2240280" y="4813966"/>
                </a:cubicBezTo>
                <a:cubicBezTo>
                  <a:pt x="2232089" y="4830349"/>
                  <a:pt x="2217991" y="4843303"/>
                  <a:pt x="2209800" y="4859686"/>
                </a:cubicBezTo>
                <a:cubicBezTo>
                  <a:pt x="2185010" y="4909266"/>
                  <a:pt x="2207756" y="4907450"/>
                  <a:pt x="2164080" y="4951126"/>
                </a:cubicBezTo>
                <a:cubicBezTo>
                  <a:pt x="2151128" y="4964078"/>
                  <a:pt x="2133600" y="4971446"/>
                  <a:pt x="2118360" y="4981606"/>
                </a:cubicBezTo>
                <a:cubicBezTo>
                  <a:pt x="2037080" y="4976526"/>
                  <a:pt x="1955511" y="4974891"/>
                  <a:pt x="1874520" y="4966366"/>
                </a:cubicBezTo>
                <a:cubicBezTo>
                  <a:pt x="1858544" y="4964684"/>
                  <a:pt x="1844552" y="4954276"/>
                  <a:pt x="1828800" y="4951126"/>
                </a:cubicBezTo>
                <a:cubicBezTo>
                  <a:pt x="1793577" y="4944081"/>
                  <a:pt x="1757680" y="4940966"/>
                  <a:pt x="1722120" y="4935886"/>
                </a:cubicBezTo>
                <a:cubicBezTo>
                  <a:pt x="1607202" y="4897580"/>
                  <a:pt x="1748853" y="4949252"/>
                  <a:pt x="1630680" y="4890166"/>
                </a:cubicBezTo>
                <a:cubicBezTo>
                  <a:pt x="1616312" y="4882982"/>
                  <a:pt x="1600200" y="4880006"/>
                  <a:pt x="1584960" y="4874926"/>
                </a:cubicBezTo>
                <a:cubicBezTo>
                  <a:pt x="1548776" y="4850804"/>
                  <a:pt x="1511361" y="4827081"/>
                  <a:pt x="1478280" y="4798726"/>
                </a:cubicBezTo>
                <a:cubicBezTo>
                  <a:pt x="1405634" y="4736458"/>
                  <a:pt x="1464610" y="4763689"/>
                  <a:pt x="1386840" y="4737766"/>
                </a:cubicBezTo>
                <a:cubicBezTo>
                  <a:pt x="1376680" y="4722526"/>
                  <a:pt x="1369312" y="4704998"/>
                  <a:pt x="1356360" y="4692046"/>
                </a:cubicBezTo>
                <a:cubicBezTo>
                  <a:pt x="1343408" y="4679094"/>
                  <a:pt x="1322701" y="4675350"/>
                  <a:pt x="1310640" y="4661566"/>
                </a:cubicBezTo>
                <a:cubicBezTo>
                  <a:pt x="1286517" y="4633997"/>
                  <a:pt x="1271659" y="4599432"/>
                  <a:pt x="1249680" y="4570126"/>
                </a:cubicBezTo>
                <a:cubicBezTo>
                  <a:pt x="1234440" y="4549806"/>
                  <a:pt x="1218526" y="4529974"/>
                  <a:pt x="1203960" y="4509166"/>
                </a:cubicBezTo>
                <a:cubicBezTo>
                  <a:pt x="1177468" y="4471321"/>
                  <a:pt x="1141590" y="4401546"/>
                  <a:pt x="1097280" y="4372006"/>
                </a:cubicBezTo>
                <a:cubicBezTo>
                  <a:pt x="1083914" y="4363095"/>
                  <a:pt x="1066800" y="4361846"/>
                  <a:pt x="1051560" y="4356766"/>
                </a:cubicBezTo>
                <a:cubicBezTo>
                  <a:pt x="1046480" y="4341526"/>
                  <a:pt x="1044122" y="4325089"/>
                  <a:pt x="1036320" y="4311046"/>
                </a:cubicBezTo>
                <a:cubicBezTo>
                  <a:pt x="1018530" y="4279024"/>
                  <a:pt x="986944" y="4254359"/>
                  <a:pt x="975360" y="4219606"/>
                </a:cubicBezTo>
                <a:cubicBezTo>
                  <a:pt x="965200" y="4189126"/>
                  <a:pt x="962702" y="4154899"/>
                  <a:pt x="944880" y="4128166"/>
                </a:cubicBezTo>
                <a:cubicBezTo>
                  <a:pt x="934720" y="4112926"/>
                  <a:pt x="921839" y="4099184"/>
                  <a:pt x="914400" y="4082446"/>
                </a:cubicBezTo>
                <a:lnTo>
                  <a:pt x="868680" y="3945286"/>
                </a:lnTo>
                <a:lnTo>
                  <a:pt x="853440" y="3899566"/>
                </a:lnTo>
                <a:cubicBezTo>
                  <a:pt x="834652" y="3730474"/>
                  <a:pt x="852747" y="3806047"/>
                  <a:pt x="807720" y="3670966"/>
                </a:cubicBezTo>
                <a:cubicBezTo>
                  <a:pt x="802640" y="3655726"/>
                  <a:pt x="803839" y="3636605"/>
                  <a:pt x="792480" y="3625246"/>
                </a:cubicBezTo>
                <a:cubicBezTo>
                  <a:pt x="733808" y="3566574"/>
                  <a:pt x="764693" y="3591481"/>
                  <a:pt x="701040" y="3549046"/>
                </a:cubicBezTo>
                <a:cubicBezTo>
                  <a:pt x="643203" y="3462290"/>
                  <a:pt x="704115" y="3533386"/>
                  <a:pt x="624840" y="3488086"/>
                </a:cubicBezTo>
                <a:cubicBezTo>
                  <a:pt x="602787" y="3475484"/>
                  <a:pt x="584549" y="3457129"/>
                  <a:pt x="563880" y="3442366"/>
                </a:cubicBezTo>
                <a:cubicBezTo>
                  <a:pt x="548975" y="3431720"/>
                  <a:pt x="533400" y="3422046"/>
                  <a:pt x="518160" y="3411886"/>
                </a:cubicBezTo>
                <a:cubicBezTo>
                  <a:pt x="412407" y="3253256"/>
                  <a:pt x="502488" y="3405625"/>
                  <a:pt x="472440" y="2969926"/>
                </a:cubicBezTo>
                <a:cubicBezTo>
                  <a:pt x="468659" y="2915100"/>
                  <a:pt x="444042" y="2920351"/>
                  <a:pt x="411480" y="2878486"/>
                </a:cubicBezTo>
                <a:cubicBezTo>
                  <a:pt x="388990" y="2849570"/>
                  <a:pt x="370840" y="2817526"/>
                  <a:pt x="350520" y="2787046"/>
                </a:cubicBezTo>
                <a:cubicBezTo>
                  <a:pt x="338565" y="2769113"/>
                  <a:pt x="318032" y="2758339"/>
                  <a:pt x="304800" y="2741326"/>
                </a:cubicBezTo>
                <a:cubicBezTo>
                  <a:pt x="209062" y="2618234"/>
                  <a:pt x="286629" y="2678412"/>
                  <a:pt x="198120" y="2619406"/>
                </a:cubicBezTo>
                <a:lnTo>
                  <a:pt x="76200" y="2436526"/>
                </a:lnTo>
                <a:cubicBezTo>
                  <a:pt x="58378" y="2409793"/>
                  <a:pt x="55880" y="2375566"/>
                  <a:pt x="45720" y="2345086"/>
                </a:cubicBezTo>
                <a:cubicBezTo>
                  <a:pt x="24688" y="2281990"/>
                  <a:pt x="39391" y="2312732"/>
                  <a:pt x="0" y="2253646"/>
                </a:cubicBezTo>
                <a:cubicBezTo>
                  <a:pt x="20320" y="2248566"/>
                  <a:pt x="40898" y="2244425"/>
                  <a:pt x="60960" y="2238406"/>
                </a:cubicBezTo>
                <a:cubicBezTo>
                  <a:pt x="91734" y="2229174"/>
                  <a:pt x="121920" y="2218086"/>
                  <a:pt x="152400" y="2207926"/>
                </a:cubicBezTo>
                <a:cubicBezTo>
                  <a:pt x="167640" y="2202846"/>
                  <a:pt x="182535" y="2196582"/>
                  <a:pt x="198120" y="2192686"/>
                </a:cubicBezTo>
                <a:cubicBezTo>
                  <a:pt x="218440" y="2187606"/>
                  <a:pt x="238633" y="2181990"/>
                  <a:pt x="259080" y="2177446"/>
                </a:cubicBezTo>
                <a:cubicBezTo>
                  <a:pt x="284366" y="2171827"/>
                  <a:pt x="310290" y="2169022"/>
                  <a:pt x="335280" y="2162206"/>
                </a:cubicBezTo>
                <a:cubicBezTo>
                  <a:pt x="366277" y="2153752"/>
                  <a:pt x="396240" y="2141886"/>
                  <a:pt x="426720" y="2131726"/>
                </a:cubicBezTo>
                <a:cubicBezTo>
                  <a:pt x="448020" y="2124626"/>
                  <a:pt x="579007" y="2103805"/>
                  <a:pt x="594360" y="2101246"/>
                </a:cubicBezTo>
                <a:cubicBezTo>
                  <a:pt x="687762" y="2107918"/>
                  <a:pt x="859128" y="2132320"/>
                  <a:pt x="960120" y="2101246"/>
                </a:cubicBezTo>
                <a:cubicBezTo>
                  <a:pt x="980720" y="2094908"/>
                  <a:pt x="990600" y="2070766"/>
                  <a:pt x="1005840" y="2055526"/>
                </a:cubicBezTo>
                <a:cubicBezTo>
                  <a:pt x="1010920" y="2040286"/>
                  <a:pt x="1011045" y="2022350"/>
                  <a:pt x="1021080" y="2009806"/>
                </a:cubicBezTo>
                <a:cubicBezTo>
                  <a:pt x="1032522" y="1995503"/>
                  <a:pt x="1050417" y="1987517"/>
                  <a:pt x="1066800" y="1979326"/>
                </a:cubicBezTo>
                <a:cubicBezTo>
                  <a:pt x="1091160" y="1967146"/>
                  <a:pt x="1150693" y="1955357"/>
                  <a:pt x="1173480" y="1948846"/>
                </a:cubicBezTo>
                <a:cubicBezTo>
                  <a:pt x="1188926" y="1944433"/>
                  <a:pt x="1203960" y="1938686"/>
                  <a:pt x="1219200" y="1933606"/>
                </a:cubicBezTo>
                <a:cubicBezTo>
                  <a:pt x="1264920" y="1938686"/>
                  <a:pt x="1310985" y="1941283"/>
                  <a:pt x="1356360" y="1948846"/>
                </a:cubicBezTo>
                <a:cubicBezTo>
                  <a:pt x="1372206" y="1951487"/>
                  <a:pt x="1389536" y="1954051"/>
                  <a:pt x="1402080" y="1964086"/>
                </a:cubicBezTo>
                <a:cubicBezTo>
                  <a:pt x="1500557" y="2042868"/>
                  <a:pt x="1363362" y="1986740"/>
                  <a:pt x="1478280" y="2025046"/>
                </a:cubicBezTo>
                <a:cubicBezTo>
                  <a:pt x="1493520" y="2035206"/>
                  <a:pt x="1507617" y="2047335"/>
                  <a:pt x="1524000" y="2055526"/>
                </a:cubicBezTo>
                <a:cubicBezTo>
                  <a:pt x="1586021" y="2086537"/>
                  <a:pt x="1611279" y="2065571"/>
                  <a:pt x="1691640" y="2055526"/>
                </a:cubicBezTo>
                <a:cubicBezTo>
                  <a:pt x="1694647" y="2051015"/>
                  <a:pt x="1748239" y="1979316"/>
                  <a:pt x="1737360" y="1964086"/>
                </a:cubicBezTo>
                <a:cubicBezTo>
                  <a:pt x="1716068" y="1934277"/>
                  <a:pt x="1645920" y="1903126"/>
                  <a:pt x="1645920" y="1903126"/>
                </a:cubicBezTo>
                <a:cubicBezTo>
                  <a:pt x="1640840" y="1887886"/>
                  <a:pt x="1630680" y="1873470"/>
                  <a:pt x="1630680" y="1857406"/>
                </a:cubicBezTo>
                <a:cubicBezTo>
                  <a:pt x="1630680" y="1792001"/>
                  <a:pt x="1681480" y="1795176"/>
                  <a:pt x="1737360" y="1781206"/>
                </a:cubicBezTo>
                <a:lnTo>
                  <a:pt x="1798320" y="1765966"/>
                </a:lnTo>
                <a:cubicBezTo>
                  <a:pt x="1813560" y="1755806"/>
                  <a:pt x="1827657" y="1743677"/>
                  <a:pt x="1844040" y="1735486"/>
                </a:cubicBezTo>
                <a:cubicBezTo>
                  <a:pt x="1858408" y="1728302"/>
                  <a:pt x="1877080" y="1730109"/>
                  <a:pt x="1889760" y="1720246"/>
                </a:cubicBezTo>
                <a:cubicBezTo>
                  <a:pt x="1913186" y="1702026"/>
                  <a:pt x="1991693" y="1628056"/>
                  <a:pt x="2011680" y="1583086"/>
                </a:cubicBezTo>
                <a:cubicBezTo>
                  <a:pt x="2024729" y="1553726"/>
                  <a:pt x="2032000" y="1522126"/>
                  <a:pt x="2042160" y="1491646"/>
                </a:cubicBezTo>
                <a:lnTo>
                  <a:pt x="2087880" y="1354486"/>
                </a:lnTo>
                <a:cubicBezTo>
                  <a:pt x="2094504" y="1334615"/>
                  <a:pt x="2097101" y="1313588"/>
                  <a:pt x="2103120" y="1293526"/>
                </a:cubicBezTo>
                <a:cubicBezTo>
                  <a:pt x="2112352" y="1262752"/>
                  <a:pt x="2123440" y="1232566"/>
                  <a:pt x="2133600" y="1202086"/>
                </a:cubicBezTo>
                <a:cubicBezTo>
                  <a:pt x="2138680" y="1186846"/>
                  <a:pt x="2164080" y="1191926"/>
                  <a:pt x="2179320" y="1186846"/>
                </a:cubicBezTo>
                <a:cubicBezTo>
                  <a:pt x="2189480" y="1171606"/>
                  <a:pt x="2202361" y="1157864"/>
                  <a:pt x="2209800" y="1141126"/>
                </a:cubicBezTo>
                <a:cubicBezTo>
                  <a:pt x="2222849" y="1111766"/>
                  <a:pt x="2240280" y="1049686"/>
                  <a:pt x="2240280" y="1049686"/>
                </a:cubicBezTo>
                <a:cubicBezTo>
                  <a:pt x="2252318" y="820966"/>
                  <a:pt x="2245801" y="812922"/>
                  <a:pt x="2270760" y="638206"/>
                </a:cubicBezTo>
                <a:cubicBezTo>
                  <a:pt x="2275130" y="607616"/>
                  <a:pt x="2279297" y="576931"/>
                  <a:pt x="2286000" y="546766"/>
                </a:cubicBezTo>
                <a:cubicBezTo>
                  <a:pt x="2289485" y="531084"/>
                  <a:pt x="2297344" y="516631"/>
                  <a:pt x="2301240" y="501046"/>
                </a:cubicBezTo>
                <a:cubicBezTo>
                  <a:pt x="2307522" y="475916"/>
                  <a:pt x="2307385" y="449100"/>
                  <a:pt x="2316480" y="424846"/>
                </a:cubicBezTo>
                <a:cubicBezTo>
                  <a:pt x="2330548" y="387332"/>
                  <a:pt x="2358292" y="365840"/>
                  <a:pt x="2392680" y="348646"/>
                </a:cubicBezTo>
                <a:cubicBezTo>
                  <a:pt x="2439077" y="325447"/>
                  <a:pt x="2519793" y="322669"/>
                  <a:pt x="2560320" y="318166"/>
                </a:cubicBezTo>
                <a:cubicBezTo>
                  <a:pt x="2611061" y="312528"/>
                  <a:pt x="2661920" y="308006"/>
                  <a:pt x="2712720" y="302926"/>
                </a:cubicBezTo>
                <a:lnTo>
                  <a:pt x="2804160" y="272446"/>
                </a:lnTo>
                <a:cubicBezTo>
                  <a:pt x="2821536" y="266654"/>
                  <a:pt x="2821688" y="239678"/>
                  <a:pt x="2834640" y="226726"/>
                </a:cubicBezTo>
                <a:cubicBezTo>
                  <a:pt x="2847592" y="213774"/>
                  <a:pt x="2863977" y="204437"/>
                  <a:pt x="2880360" y="196246"/>
                </a:cubicBezTo>
                <a:cubicBezTo>
                  <a:pt x="2898478" y="187187"/>
                  <a:pt x="2972391" y="168207"/>
                  <a:pt x="2987040" y="165766"/>
                </a:cubicBezTo>
                <a:cubicBezTo>
                  <a:pt x="3087563" y="149012"/>
                  <a:pt x="3209017" y="142829"/>
                  <a:pt x="3307080" y="135286"/>
                </a:cubicBezTo>
                <a:cubicBezTo>
                  <a:pt x="3322320" y="130206"/>
                  <a:pt x="3337354" y="124459"/>
                  <a:pt x="3352800" y="120046"/>
                </a:cubicBezTo>
                <a:cubicBezTo>
                  <a:pt x="3372939" y="114292"/>
                  <a:pt x="3395026" y="114173"/>
                  <a:pt x="3413760" y="104806"/>
                </a:cubicBezTo>
                <a:cubicBezTo>
                  <a:pt x="3623373" y="0"/>
                  <a:pt x="3424487" y="70750"/>
                  <a:pt x="3550920" y="28606"/>
                </a:cubicBezTo>
                <a:cubicBezTo>
                  <a:pt x="3586480" y="33686"/>
                  <a:pt x="3622377" y="36801"/>
                  <a:pt x="3657600" y="43846"/>
                </a:cubicBezTo>
                <a:cubicBezTo>
                  <a:pt x="3673352" y="46996"/>
                  <a:pt x="3690776" y="49051"/>
                  <a:pt x="3703320" y="59086"/>
                </a:cubicBezTo>
                <a:cubicBezTo>
                  <a:pt x="3801797" y="137868"/>
                  <a:pt x="3664602" y="81740"/>
                  <a:pt x="3779520" y="120046"/>
                </a:cubicBezTo>
                <a:cubicBezTo>
                  <a:pt x="3886200" y="114966"/>
                  <a:pt x="3994482" y="123911"/>
                  <a:pt x="4099560" y="104806"/>
                </a:cubicBezTo>
                <a:cubicBezTo>
                  <a:pt x="4115365" y="101932"/>
                  <a:pt x="4104765" y="71630"/>
                  <a:pt x="4114800" y="59086"/>
                </a:cubicBezTo>
                <a:cubicBezTo>
                  <a:pt x="4126242" y="44783"/>
                  <a:pt x="4145280" y="38766"/>
                  <a:pt x="4160520" y="28606"/>
                </a:cubicBezTo>
                <a:cubicBezTo>
                  <a:pt x="4175760" y="33686"/>
                  <a:pt x="4193696" y="33811"/>
                  <a:pt x="4206240" y="43846"/>
                </a:cubicBezTo>
                <a:cubicBezTo>
                  <a:pt x="4233097" y="65332"/>
                  <a:pt x="4241920" y="105167"/>
                  <a:pt x="4251960" y="135286"/>
                </a:cubicBezTo>
                <a:cubicBezTo>
                  <a:pt x="4246880" y="277526"/>
                  <a:pt x="4267136" y="422963"/>
                  <a:pt x="4236720" y="562006"/>
                </a:cubicBezTo>
                <a:cubicBezTo>
                  <a:pt x="4228892" y="597792"/>
                  <a:pt x="4145280" y="622966"/>
                  <a:pt x="4145280" y="622966"/>
                </a:cubicBezTo>
                <a:cubicBezTo>
                  <a:pt x="4089700" y="789707"/>
                  <a:pt x="4178342" y="537147"/>
                  <a:pt x="4099560" y="714406"/>
                </a:cubicBezTo>
                <a:cubicBezTo>
                  <a:pt x="4086511" y="743766"/>
                  <a:pt x="4079240" y="775366"/>
                  <a:pt x="4069080" y="805846"/>
                </a:cubicBezTo>
                <a:cubicBezTo>
                  <a:pt x="4064000" y="821086"/>
                  <a:pt x="4067206" y="842655"/>
                  <a:pt x="4053840" y="851566"/>
                </a:cubicBezTo>
                <a:lnTo>
                  <a:pt x="4008120" y="882046"/>
                </a:lnTo>
                <a:cubicBezTo>
                  <a:pt x="3965858" y="1008833"/>
                  <a:pt x="4030176" y="806792"/>
                  <a:pt x="3977640" y="1034446"/>
                </a:cubicBezTo>
                <a:cubicBezTo>
                  <a:pt x="3970416" y="1065752"/>
                  <a:pt x="3957320" y="1095406"/>
                  <a:pt x="3947160" y="1125886"/>
                </a:cubicBezTo>
                <a:cubicBezTo>
                  <a:pt x="3934765" y="1163071"/>
                  <a:pt x="3930983" y="1187783"/>
                  <a:pt x="3901440" y="1217326"/>
                </a:cubicBezTo>
                <a:cubicBezTo>
                  <a:pt x="3888488" y="1230278"/>
                  <a:pt x="3870960" y="1237646"/>
                  <a:pt x="3855720" y="1247806"/>
                </a:cubicBezTo>
                <a:lnTo>
                  <a:pt x="3794760" y="1339246"/>
                </a:lnTo>
                <a:cubicBezTo>
                  <a:pt x="3774835" y="1369134"/>
                  <a:pt x="3797105" y="1412399"/>
                  <a:pt x="3810000" y="1445926"/>
                </a:cubicBezTo>
                <a:cubicBezTo>
                  <a:pt x="3823150" y="1480117"/>
                  <a:pt x="3859376" y="1502613"/>
                  <a:pt x="3870960" y="1537366"/>
                </a:cubicBezTo>
                <a:cubicBezTo>
                  <a:pt x="3876040" y="1552606"/>
                  <a:pt x="3874841" y="1571727"/>
                  <a:pt x="3886200" y="1583086"/>
                </a:cubicBezTo>
                <a:cubicBezTo>
                  <a:pt x="3897559" y="1594445"/>
                  <a:pt x="3916680" y="1593246"/>
                  <a:pt x="3931920" y="1598326"/>
                </a:cubicBezTo>
                <a:cubicBezTo>
                  <a:pt x="3926840" y="1618646"/>
                  <a:pt x="3924931" y="1640034"/>
                  <a:pt x="3916680" y="1659286"/>
                </a:cubicBezTo>
                <a:cubicBezTo>
                  <a:pt x="3909465" y="1676121"/>
                  <a:pt x="3889211" y="1686939"/>
                  <a:pt x="3886200" y="1705006"/>
                </a:cubicBezTo>
                <a:cubicBezTo>
                  <a:pt x="3883559" y="1720852"/>
                  <a:pt x="3896360" y="1735486"/>
                  <a:pt x="3901440" y="1750726"/>
                </a:cubicBezTo>
                <a:cubicBezTo>
                  <a:pt x="3889045" y="1787911"/>
                  <a:pt x="3885263" y="1812623"/>
                  <a:pt x="3855720" y="1842166"/>
                </a:cubicBezTo>
                <a:cubicBezTo>
                  <a:pt x="3842768" y="1855118"/>
                  <a:pt x="3825240" y="1862486"/>
                  <a:pt x="3810000" y="1872646"/>
                </a:cubicBezTo>
                <a:cubicBezTo>
                  <a:pt x="3804920" y="1887886"/>
                  <a:pt x="3801944" y="1903998"/>
                  <a:pt x="3794760" y="1918366"/>
                </a:cubicBezTo>
                <a:cubicBezTo>
                  <a:pt x="3786569" y="1934749"/>
                  <a:pt x="3766870" y="1945954"/>
                  <a:pt x="3764280" y="1964086"/>
                </a:cubicBezTo>
                <a:cubicBezTo>
                  <a:pt x="3703788" y="2387527"/>
                  <a:pt x="3785782" y="2128181"/>
                  <a:pt x="3733800" y="2284126"/>
                </a:cubicBezTo>
                <a:cubicBezTo>
                  <a:pt x="3718560" y="2279046"/>
                  <a:pt x="3700624" y="2278921"/>
                  <a:pt x="3688080" y="2268886"/>
                </a:cubicBezTo>
                <a:cubicBezTo>
                  <a:pt x="3661223" y="2247400"/>
                  <a:pt x="3652400" y="2207565"/>
                  <a:pt x="3642360" y="2177446"/>
                </a:cubicBezTo>
                <a:cubicBezTo>
                  <a:pt x="3637280" y="2136806"/>
                  <a:pt x="3650925" y="2088853"/>
                  <a:pt x="3627120" y="2055526"/>
                </a:cubicBezTo>
                <a:cubicBezTo>
                  <a:pt x="3614946" y="2038482"/>
                  <a:pt x="3582516" y="2057682"/>
                  <a:pt x="3566160" y="2070766"/>
                </a:cubicBezTo>
                <a:cubicBezTo>
                  <a:pt x="3553616" y="2080801"/>
                  <a:pt x="3556000" y="2101246"/>
                  <a:pt x="3550920" y="2116486"/>
                </a:cubicBezTo>
                <a:cubicBezTo>
                  <a:pt x="3545840" y="2218086"/>
                  <a:pt x="3547340" y="2320230"/>
                  <a:pt x="3535680" y="2421286"/>
                </a:cubicBezTo>
                <a:cubicBezTo>
                  <a:pt x="3531997" y="2453203"/>
                  <a:pt x="3515360" y="2482246"/>
                  <a:pt x="3505200" y="2512726"/>
                </a:cubicBezTo>
                <a:lnTo>
                  <a:pt x="3489960" y="2558446"/>
                </a:lnTo>
                <a:cubicBezTo>
                  <a:pt x="3484880" y="2599086"/>
                  <a:pt x="3482046" y="2640070"/>
                  <a:pt x="3474720" y="2680366"/>
                </a:cubicBezTo>
                <a:cubicBezTo>
                  <a:pt x="3471846" y="2696171"/>
                  <a:pt x="3459480" y="2710022"/>
                  <a:pt x="3459480" y="2726086"/>
                </a:cubicBezTo>
                <a:cubicBezTo>
                  <a:pt x="3459480" y="2817667"/>
                  <a:pt x="3469640" y="2908966"/>
                  <a:pt x="3474720" y="3000406"/>
                </a:cubicBezTo>
                <a:cubicBezTo>
                  <a:pt x="3469640" y="3081686"/>
                  <a:pt x="3468005" y="3163255"/>
                  <a:pt x="3459480" y="3244246"/>
                </a:cubicBezTo>
                <a:cubicBezTo>
                  <a:pt x="3454373" y="3292767"/>
                  <a:pt x="3434994" y="3293218"/>
                  <a:pt x="3413760" y="3335686"/>
                </a:cubicBezTo>
                <a:cubicBezTo>
                  <a:pt x="3385557" y="3392092"/>
                  <a:pt x="3409365" y="3388047"/>
                  <a:pt x="3383280" y="3457606"/>
                </a:cubicBezTo>
                <a:cubicBezTo>
                  <a:pt x="3370072" y="3492827"/>
                  <a:pt x="3340608" y="3518905"/>
                  <a:pt x="3307080" y="3533806"/>
                </a:cubicBezTo>
                <a:cubicBezTo>
                  <a:pt x="3277720" y="3546855"/>
                  <a:pt x="3215640" y="3564286"/>
                  <a:pt x="3215640" y="3564286"/>
                </a:cubicBezTo>
                <a:cubicBezTo>
                  <a:pt x="3200229" y="3587402"/>
                  <a:pt x="3169920" y="3624178"/>
                  <a:pt x="3169920" y="3655726"/>
                </a:cubicBezTo>
                <a:cubicBezTo>
                  <a:pt x="3169920" y="3671790"/>
                  <a:pt x="3177976" y="3687078"/>
                  <a:pt x="3185160" y="3701446"/>
                </a:cubicBezTo>
                <a:cubicBezTo>
                  <a:pt x="3193351" y="3717829"/>
                  <a:pt x="3201337" y="3735724"/>
                  <a:pt x="3215640" y="3747166"/>
                </a:cubicBezTo>
                <a:cubicBezTo>
                  <a:pt x="3228184" y="3757201"/>
                  <a:pt x="3246992" y="3755222"/>
                  <a:pt x="3261360" y="3762406"/>
                </a:cubicBezTo>
                <a:cubicBezTo>
                  <a:pt x="3267786" y="3765619"/>
                  <a:pt x="3261360" y="3813206"/>
                  <a:pt x="3261360" y="3823366"/>
                </a:cubicBezTo>
                <a:close/>
              </a:path>
            </a:pathLst>
          </a:custGeom>
          <a:solidFill>
            <a:srgbClr val="FFFF00">
              <a:alpha val="50196"/>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Elipsa 3"/>
          <p:cNvSpPr>
            <a:spLocks noChangeAspect="1"/>
          </p:cNvSpPr>
          <p:nvPr/>
        </p:nvSpPr>
        <p:spPr>
          <a:xfrm>
            <a:off x="3553600" y="3212976"/>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Elipsa 4"/>
          <p:cNvSpPr>
            <a:spLocks noChangeAspect="1"/>
          </p:cNvSpPr>
          <p:nvPr/>
        </p:nvSpPr>
        <p:spPr>
          <a:xfrm>
            <a:off x="5569824" y="1196752"/>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6" name="Elipsa 5"/>
          <p:cNvSpPr>
            <a:spLocks noChangeAspect="1"/>
          </p:cNvSpPr>
          <p:nvPr/>
        </p:nvSpPr>
        <p:spPr>
          <a:xfrm>
            <a:off x="4921752" y="3346704"/>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Elipsa 6"/>
          <p:cNvSpPr>
            <a:spLocks noChangeAspect="1"/>
          </p:cNvSpPr>
          <p:nvPr/>
        </p:nvSpPr>
        <p:spPr>
          <a:xfrm>
            <a:off x="4644008" y="3861048"/>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Elipsa 7"/>
          <p:cNvSpPr>
            <a:spLocks noChangeAspect="1"/>
          </p:cNvSpPr>
          <p:nvPr/>
        </p:nvSpPr>
        <p:spPr>
          <a:xfrm>
            <a:off x="4572000" y="1484784"/>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9" name="TextovéPole 8"/>
          <p:cNvSpPr txBox="1"/>
          <p:nvPr/>
        </p:nvSpPr>
        <p:spPr>
          <a:xfrm>
            <a:off x="2555776" y="3140968"/>
            <a:ext cx="1224136" cy="369332"/>
          </a:xfrm>
          <a:prstGeom prst="rect">
            <a:avLst/>
          </a:prstGeom>
          <a:noFill/>
        </p:spPr>
        <p:txBody>
          <a:bodyPr wrap="square" rtlCol="0">
            <a:spAutoFit/>
          </a:bodyPr>
          <a:lstStyle/>
          <a:p>
            <a:r>
              <a:rPr lang="cs-CZ" b="1" dirty="0" err="1">
                <a:effectLst>
                  <a:outerShdw blurRad="38100" dist="38100" dir="2700000" algn="tl">
                    <a:srgbClr val="000000">
                      <a:alpha val="43137"/>
                    </a:srgbClr>
                  </a:outerShdw>
                </a:effectLst>
              </a:rPr>
              <a:t>Palenque</a:t>
            </a:r>
            <a:endParaRPr lang="cs-CZ" b="1" dirty="0">
              <a:effectLst>
                <a:outerShdw blurRad="38100" dist="38100" dir="2700000" algn="tl">
                  <a:srgbClr val="000000">
                    <a:alpha val="43137"/>
                  </a:srgbClr>
                </a:outerShdw>
              </a:effectLst>
            </a:endParaRPr>
          </a:p>
        </p:txBody>
      </p:sp>
      <p:sp>
        <p:nvSpPr>
          <p:cNvPr id="10" name="TextovéPole 9"/>
          <p:cNvSpPr txBox="1"/>
          <p:nvPr/>
        </p:nvSpPr>
        <p:spPr>
          <a:xfrm>
            <a:off x="4211960" y="3861048"/>
            <a:ext cx="1224136" cy="369332"/>
          </a:xfrm>
          <a:prstGeom prst="rect">
            <a:avLst/>
          </a:prstGeom>
          <a:noFill/>
        </p:spPr>
        <p:txBody>
          <a:bodyPr wrap="square" rtlCol="0">
            <a:spAutoFit/>
          </a:bodyPr>
          <a:lstStyle/>
          <a:p>
            <a:r>
              <a:rPr lang="cs-CZ" b="1" dirty="0">
                <a:effectLst>
                  <a:outerShdw blurRad="38100" dist="38100" dir="2700000" algn="tl">
                    <a:srgbClr val="000000">
                      <a:alpha val="43137"/>
                    </a:srgbClr>
                  </a:outerShdw>
                </a:effectLst>
              </a:rPr>
              <a:t>Tikal</a:t>
            </a:r>
          </a:p>
        </p:txBody>
      </p:sp>
      <p:sp>
        <p:nvSpPr>
          <p:cNvPr id="11" name="TextovéPole 10"/>
          <p:cNvSpPr txBox="1"/>
          <p:nvPr/>
        </p:nvSpPr>
        <p:spPr>
          <a:xfrm>
            <a:off x="4139952" y="3284984"/>
            <a:ext cx="1224136" cy="369332"/>
          </a:xfrm>
          <a:prstGeom prst="rect">
            <a:avLst/>
          </a:prstGeom>
          <a:noFill/>
        </p:spPr>
        <p:txBody>
          <a:bodyPr wrap="square" rtlCol="0">
            <a:spAutoFit/>
          </a:bodyPr>
          <a:lstStyle/>
          <a:p>
            <a:r>
              <a:rPr lang="cs-CZ" b="1" dirty="0" err="1">
                <a:effectLst>
                  <a:outerShdw blurRad="38100" dist="38100" dir="2700000" algn="tl">
                    <a:srgbClr val="000000">
                      <a:alpha val="43137"/>
                    </a:srgbClr>
                  </a:outerShdw>
                </a:effectLst>
              </a:rPr>
              <a:t>Laxacton</a:t>
            </a:r>
            <a:endParaRPr lang="cs-CZ" b="1" dirty="0">
              <a:effectLst>
                <a:outerShdw blurRad="38100" dist="38100" dir="2700000" algn="tl">
                  <a:srgbClr val="000000">
                    <a:alpha val="43137"/>
                  </a:srgbClr>
                </a:outerShdw>
              </a:effectLst>
            </a:endParaRPr>
          </a:p>
        </p:txBody>
      </p:sp>
      <p:sp>
        <p:nvSpPr>
          <p:cNvPr id="12" name="TextovéPole 11"/>
          <p:cNvSpPr txBox="1"/>
          <p:nvPr/>
        </p:nvSpPr>
        <p:spPr>
          <a:xfrm>
            <a:off x="4283968" y="1484784"/>
            <a:ext cx="1224136" cy="369332"/>
          </a:xfrm>
          <a:prstGeom prst="rect">
            <a:avLst/>
          </a:prstGeom>
          <a:noFill/>
        </p:spPr>
        <p:txBody>
          <a:bodyPr wrap="square" rtlCol="0">
            <a:spAutoFit/>
          </a:bodyPr>
          <a:lstStyle/>
          <a:p>
            <a:r>
              <a:rPr lang="cs-CZ" b="1" dirty="0" err="1">
                <a:effectLst>
                  <a:outerShdw blurRad="38100" dist="38100" dir="2700000" algn="tl">
                    <a:srgbClr val="000000">
                      <a:alpha val="43137"/>
                    </a:srgbClr>
                  </a:outerShdw>
                </a:effectLst>
              </a:rPr>
              <a:t>Uxmal</a:t>
            </a:r>
            <a:endParaRPr lang="cs-CZ" b="1" dirty="0">
              <a:effectLst>
                <a:outerShdw blurRad="38100" dist="38100" dir="2700000" algn="tl">
                  <a:srgbClr val="000000">
                    <a:alpha val="43137"/>
                  </a:srgbClr>
                </a:outerShdw>
              </a:effectLst>
            </a:endParaRPr>
          </a:p>
        </p:txBody>
      </p:sp>
      <p:sp>
        <p:nvSpPr>
          <p:cNvPr id="13" name="TextovéPole 12"/>
          <p:cNvSpPr txBox="1"/>
          <p:nvPr/>
        </p:nvSpPr>
        <p:spPr>
          <a:xfrm>
            <a:off x="4932040" y="1196752"/>
            <a:ext cx="1656184" cy="369332"/>
          </a:xfrm>
          <a:prstGeom prst="rect">
            <a:avLst/>
          </a:prstGeom>
          <a:noFill/>
        </p:spPr>
        <p:txBody>
          <a:bodyPr wrap="square" rtlCol="0">
            <a:spAutoFit/>
          </a:bodyPr>
          <a:lstStyle/>
          <a:p>
            <a:r>
              <a:rPr lang="cs-CZ" b="1" dirty="0" err="1">
                <a:effectLst>
                  <a:outerShdw blurRad="38100" dist="38100" dir="2700000" algn="tl">
                    <a:srgbClr val="000000">
                      <a:alpha val="43137"/>
                    </a:srgbClr>
                  </a:outerShdw>
                </a:effectLst>
              </a:rPr>
              <a:t>Chichen</a:t>
            </a:r>
            <a:r>
              <a:rPr lang="cs-CZ" b="1" dirty="0">
                <a:effectLst>
                  <a:outerShdw blurRad="38100" dist="38100" dir="2700000" algn="tl">
                    <a:srgbClr val="000000">
                      <a:alpha val="43137"/>
                    </a:srgbClr>
                  </a:outerShdw>
                </a:effectLst>
              </a:rPr>
              <a:t> </a:t>
            </a:r>
            <a:r>
              <a:rPr lang="cs-CZ" b="1" dirty="0" err="1">
                <a:effectLst>
                  <a:outerShdw blurRad="38100" dist="38100" dir="2700000" algn="tl">
                    <a:srgbClr val="000000">
                      <a:alpha val="43137"/>
                    </a:srgbClr>
                  </a:outerShdw>
                </a:effectLst>
              </a:rPr>
              <a:t>Itza</a:t>
            </a:r>
            <a:endParaRPr lang="cs-CZ" b="1" dirty="0">
              <a:effectLst>
                <a:outerShdw blurRad="38100" dist="38100" dir="2700000" algn="tl">
                  <a:srgbClr val="000000">
                    <a:alpha val="43137"/>
                  </a:srgbClr>
                </a:outerShdw>
              </a:effectLst>
            </a:endParaRPr>
          </a:p>
        </p:txBody>
      </p:sp>
      <p:sp>
        <p:nvSpPr>
          <p:cNvPr id="15" name="Obdélník 14"/>
          <p:cNvSpPr/>
          <p:nvPr/>
        </p:nvSpPr>
        <p:spPr>
          <a:xfrm>
            <a:off x="971600" y="980728"/>
            <a:ext cx="3238387" cy="936104"/>
          </a:xfrm>
          <a:prstGeom prst="rect">
            <a:avLst/>
          </a:prstGeom>
          <a:noFill/>
        </p:spPr>
        <p:txBody>
          <a:bodyPr wrap="none" lIns="91440" tIns="45720" rIns="91440" bIns="45720">
            <a:prstTxWarp prst="textArchDown">
              <a:avLst/>
            </a:prstTxWarp>
            <a:spAutoFit/>
          </a:bodyPr>
          <a:lstStyle/>
          <a:p>
            <a:pPr algn="ctr"/>
            <a:r>
              <a:rPr lang="cs-CZ"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M e x i c k ý   z á l i v </a:t>
            </a:r>
          </a:p>
        </p:txBody>
      </p:sp>
      <p:sp>
        <p:nvSpPr>
          <p:cNvPr id="16" name="Obdélník 15"/>
          <p:cNvSpPr/>
          <p:nvPr/>
        </p:nvSpPr>
        <p:spPr>
          <a:xfrm rot="20114331">
            <a:off x="5566524" y="4147860"/>
            <a:ext cx="3321743" cy="1008112"/>
          </a:xfrm>
          <a:prstGeom prst="rect">
            <a:avLst/>
          </a:prstGeom>
          <a:noFill/>
        </p:spPr>
        <p:txBody>
          <a:bodyPr wrap="none" lIns="91440" tIns="45720" rIns="91440" bIns="45720">
            <a:prstTxWarp prst="textArchUp">
              <a:avLst/>
            </a:prstTxWarp>
            <a:spAutoFit/>
          </a:bodyPr>
          <a:lstStyle/>
          <a:p>
            <a:pPr algn="ctr"/>
            <a:r>
              <a:rPr lang="cs-CZ"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H o n d u r a s k ý</a:t>
            </a:r>
          </a:p>
          <a:p>
            <a:pPr algn="ctr"/>
            <a:r>
              <a:rPr lang="cs-CZ"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Z á l i v</a:t>
            </a:r>
          </a:p>
        </p:txBody>
      </p:sp>
      <p:sp>
        <p:nvSpPr>
          <p:cNvPr id="17" name="Obdélník 16"/>
          <p:cNvSpPr/>
          <p:nvPr/>
        </p:nvSpPr>
        <p:spPr>
          <a:xfrm>
            <a:off x="780008" y="5085184"/>
            <a:ext cx="2757486" cy="1315308"/>
          </a:xfrm>
          <a:prstGeom prst="rect">
            <a:avLst/>
          </a:prstGeom>
          <a:noFill/>
        </p:spPr>
        <p:txBody>
          <a:bodyPr wrap="none" lIns="91440" tIns="45720" rIns="91440" bIns="45720">
            <a:prstTxWarp prst="textArchDown">
              <a:avLst/>
            </a:prstTxWarp>
            <a:spAutoFit/>
          </a:bodyPr>
          <a:lstStyle/>
          <a:p>
            <a:pPr algn="ctr"/>
            <a:r>
              <a:rPr lang="cs-CZ" sz="28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 i c h ý   o c e á n</a:t>
            </a:r>
          </a:p>
        </p:txBody>
      </p:sp>
      <p:sp>
        <p:nvSpPr>
          <p:cNvPr id="18" name="Obdélník 17"/>
          <p:cNvSpPr/>
          <p:nvPr/>
        </p:nvSpPr>
        <p:spPr>
          <a:xfrm rot="19060377">
            <a:off x="2929348" y="2856486"/>
            <a:ext cx="3945311" cy="1532139"/>
          </a:xfrm>
          <a:prstGeom prst="rect">
            <a:avLst/>
          </a:prstGeom>
          <a:noFill/>
        </p:spPr>
        <p:txBody>
          <a:bodyPr wrap="none" lIns="91440" tIns="45720" rIns="91440" bIns="45720">
            <a:prstTxWarp prst="textArchUp">
              <a:avLst/>
            </a:prstTxWarp>
            <a:spAutoFit/>
          </a:bodyPr>
          <a:lstStyle/>
          <a:p>
            <a:pPr algn="ctr"/>
            <a:r>
              <a:rPr lang="cs-CZ" sz="4400" b="1" dirty="0">
                <a:ln w="1905">
                  <a:noFill/>
                </a:ln>
                <a:solidFill>
                  <a:srgbClr val="C0504D"/>
                </a:solidFill>
                <a:effectLst>
                  <a:innerShdw blurRad="69850" dist="43180" dir="5400000">
                    <a:srgbClr val="000000">
                      <a:alpha val="65000"/>
                    </a:srgbClr>
                  </a:innerShdw>
                </a:effectLst>
              </a:rPr>
              <a:t>Y U C A T Á N</a:t>
            </a:r>
            <a:endParaRPr lang="cs-CZ" sz="4400" b="1" cap="none" spc="0" dirty="0">
              <a:ln w="1905">
                <a:noFill/>
              </a:ln>
              <a:solidFill>
                <a:srgbClr val="C0504D"/>
              </a:solidFill>
              <a:effectLst>
                <a:innerShdw blurRad="69850" dist="43180" dir="5400000">
                  <a:srgbClr val="000000">
                    <a:alpha val="65000"/>
                  </a:srgbClr>
                </a:innerShdw>
              </a:effectLst>
            </a:endParaRPr>
          </a:p>
        </p:txBody>
      </p:sp>
      <p:sp>
        <p:nvSpPr>
          <p:cNvPr id="19" name="Zaoblený obdélník 18"/>
          <p:cNvSpPr/>
          <p:nvPr/>
        </p:nvSpPr>
        <p:spPr>
          <a:xfrm>
            <a:off x="323528" y="116632"/>
            <a:ext cx="2880320" cy="864096"/>
          </a:xfrm>
          <a:prstGeom prst="roundRect">
            <a:avLst/>
          </a:prstGeom>
          <a:solidFill>
            <a:srgbClr val="FFFF00">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ln w="18415" cmpd="sng">
                  <a:solidFill>
                    <a:srgbClr val="FFFFFF"/>
                  </a:solidFill>
                  <a:prstDash val="solid"/>
                </a:ln>
                <a:solidFill>
                  <a:srgbClr val="FFFFFF"/>
                </a:solidFill>
                <a:effectLst>
                  <a:outerShdw blurRad="63500" dir="3600000" algn="tl" rotWithShape="0">
                    <a:srgbClr val="000000">
                      <a:alpha val="70000"/>
                    </a:srgbClr>
                  </a:outerShdw>
                </a:effectLst>
              </a:rPr>
              <a:t>MAYSKÁ CIVILIZACE</a:t>
            </a:r>
          </a:p>
        </p:txBody>
      </p:sp>
      <p:sp>
        <p:nvSpPr>
          <p:cNvPr id="22" name="Volný tvar 21"/>
          <p:cNvSpPr/>
          <p:nvPr/>
        </p:nvSpPr>
        <p:spPr>
          <a:xfrm>
            <a:off x="0" y="2852936"/>
            <a:ext cx="6651523" cy="2235258"/>
          </a:xfrm>
          <a:custGeom>
            <a:avLst/>
            <a:gdLst>
              <a:gd name="connsiteX0" fmla="*/ 0 w 6533536"/>
              <a:gd name="connsiteY0" fmla="*/ 0 h 2035278"/>
              <a:gd name="connsiteX1" fmla="*/ 722671 w 6533536"/>
              <a:gd name="connsiteY1" fmla="*/ 73742 h 2035278"/>
              <a:gd name="connsiteX2" fmla="*/ 1371600 w 6533536"/>
              <a:gd name="connsiteY2" fmla="*/ 221226 h 2035278"/>
              <a:gd name="connsiteX3" fmla="*/ 1828800 w 6533536"/>
              <a:gd name="connsiteY3" fmla="*/ 339213 h 2035278"/>
              <a:gd name="connsiteX4" fmla="*/ 2227007 w 6533536"/>
              <a:gd name="connsiteY4" fmla="*/ 678426 h 2035278"/>
              <a:gd name="connsiteX5" fmla="*/ 2934929 w 6533536"/>
              <a:gd name="connsiteY5" fmla="*/ 1135626 h 2035278"/>
              <a:gd name="connsiteX6" fmla="*/ 3834581 w 6533536"/>
              <a:gd name="connsiteY6" fmla="*/ 1342103 h 2035278"/>
              <a:gd name="connsiteX7" fmla="*/ 4277032 w 6533536"/>
              <a:gd name="connsiteY7" fmla="*/ 1592826 h 2035278"/>
              <a:gd name="connsiteX8" fmla="*/ 5574890 w 6533536"/>
              <a:gd name="connsiteY8" fmla="*/ 2005781 h 2035278"/>
              <a:gd name="connsiteX9" fmla="*/ 6533536 w 6533536"/>
              <a:gd name="connsiteY9" fmla="*/ 1769807 h 203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3536" h="2035278">
                <a:moveTo>
                  <a:pt x="0" y="0"/>
                </a:moveTo>
                <a:cubicBezTo>
                  <a:pt x="247035" y="18435"/>
                  <a:pt x="494071" y="36871"/>
                  <a:pt x="722671" y="73742"/>
                </a:cubicBezTo>
                <a:cubicBezTo>
                  <a:pt x="951271" y="110613"/>
                  <a:pt x="1187245" y="176981"/>
                  <a:pt x="1371600" y="221226"/>
                </a:cubicBezTo>
                <a:cubicBezTo>
                  <a:pt x="1555955" y="265471"/>
                  <a:pt x="1686232" y="263013"/>
                  <a:pt x="1828800" y="339213"/>
                </a:cubicBezTo>
                <a:cubicBezTo>
                  <a:pt x="1971368" y="415413"/>
                  <a:pt x="2042652" y="545691"/>
                  <a:pt x="2227007" y="678426"/>
                </a:cubicBezTo>
                <a:cubicBezTo>
                  <a:pt x="2411362" y="811161"/>
                  <a:pt x="2667000" y="1025013"/>
                  <a:pt x="2934929" y="1135626"/>
                </a:cubicBezTo>
                <a:cubicBezTo>
                  <a:pt x="3202858" y="1246239"/>
                  <a:pt x="3610897" y="1265903"/>
                  <a:pt x="3834581" y="1342103"/>
                </a:cubicBezTo>
                <a:cubicBezTo>
                  <a:pt x="4058265" y="1418303"/>
                  <a:pt x="3986981" y="1482213"/>
                  <a:pt x="4277032" y="1592826"/>
                </a:cubicBezTo>
                <a:cubicBezTo>
                  <a:pt x="4567083" y="1703439"/>
                  <a:pt x="5198806" y="1976284"/>
                  <a:pt x="5574890" y="2005781"/>
                </a:cubicBezTo>
                <a:cubicBezTo>
                  <a:pt x="5950974" y="2035278"/>
                  <a:pt x="6242255" y="1902542"/>
                  <a:pt x="6533536" y="1769807"/>
                </a:cubicBezTo>
              </a:path>
            </a:pathLst>
          </a:custGeom>
          <a:ln w="381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3" name="TextovéPole 22"/>
          <p:cNvSpPr txBox="1"/>
          <p:nvPr/>
        </p:nvSpPr>
        <p:spPr>
          <a:xfrm rot="1260762">
            <a:off x="2912599" y="4511194"/>
            <a:ext cx="2088232" cy="369332"/>
          </a:xfrm>
          <a:prstGeom prst="rect">
            <a:avLst/>
          </a:prstGeom>
          <a:noFill/>
        </p:spPr>
        <p:txBody>
          <a:bodyPr wrap="square" rtlCol="0">
            <a:spAutoFit/>
          </a:bodyPr>
          <a:lstStyle/>
          <a:p>
            <a:r>
              <a:rPr lang="cs-CZ" b="1" dirty="0" err="1">
                <a:solidFill>
                  <a:schemeClr val="bg1"/>
                </a:solidFill>
                <a:effectLst>
                  <a:outerShdw blurRad="38100" dist="38100" dir="2700000" algn="tl">
                    <a:srgbClr val="000000">
                      <a:alpha val="43137"/>
                    </a:srgbClr>
                  </a:outerShdw>
                </a:effectLst>
              </a:rPr>
              <a:t>Hernán</a:t>
            </a:r>
            <a:r>
              <a:rPr lang="cs-CZ" b="1" dirty="0">
                <a:solidFill>
                  <a:schemeClr val="bg1"/>
                </a:solidFill>
                <a:effectLst>
                  <a:outerShdw blurRad="38100" dist="38100" dir="2700000" algn="tl">
                    <a:srgbClr val="000000">
                      <a:alpha val="43137"/>
                    </a:srgbClr>
                  </a:outerShdw>
                </a:effectLst>
              </a:rPr>
              <a:t> </a:t>
            </a:r>
            <a:r>
              <a:rPr lang="cs-CZ" b="1" dirty="0" err="1">
                <a:solidFill>
                  <a:schemeClr val="bg1"/>
                </a:solidFill>
                <a:effectLst>
                  <a:outerShdw blurRad="38100" dist="38100" dir="2700000" algn="tl">
                    <a:srgbClr val="000000">
                      <a:alpha val="43137"/>
                    </a:srgbClr>
                  </a:outerShdw>
                </a:effectLst>
              </a:rPr>
              <a:t>Cortéz</a:t>
            </a:r>
            <a:endParaRPr lang="cs-CZ"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0"/>
                                        <p:tgtEl>
                                          <p:spTgt spid="22"/>
                                        </p:tgtEl>
                                      </p:cBhvr>
                                    </p:animEffect>
                                  </p:childTnLst>
                                </p:cTn>
                              </p:par>
                            </p:childTnLst>
                          </p:cTn>
                        </p:par>
                        <p:par>
                          <p:cTn id="8" fill="hold">
                            <p:stCondLst>
                              <p:cond delay="50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1331640" y="476672"/>
            <a:ext cx="6480720" cy="954107"/>
          </a:xfrm>
          <a:prstGeom prst="rect">
            <a:avLst/>
          </a:prstGeom>
          <a:solidFill>
            <a:srgbClr val="00B0F0"/>
          </a:solidFill>
        </p:spPr>
        <p:txBody>
          <a:bodyPr wrap="square" rtlCol="0">
            <a:spAutoFit/>
          </a:bodyPr>
          <a:lstStyle/>
          <a:p>
            <a:pPr algn="ctr"/>
            <a:r>
              <a:rPr lang="cs-CZ" sz="2800" b="1" dirty="0">
                <a:ln>
                  <a:solidFill>
                    <a:srgbClr val="FFFF00"/>
                  </a:solidFill>
                </a:ln>
                <a:solidFill>
                  <a:srgbClr val="FF0000"/>
                </a:solidFill>
                <a:effectLst>
                  <a:outerShdw blurRad="38100" dist="38100" dir="2700000" algn="tl">
                    <a:srgbClr val="000000">
                      <a:alpha val="43137"/>
                    </a:srgbClr>
                  </a:outerShdw>
                </a:effectLst>
              </a:rPr>
              <a:t>Na území bývalé Aztécké  říše a Mayské civilizace vznikla kolonie Nové Španělsko</a:t>
            </a:r>
          </a:p>
        </p:txBody>
      </p:sp>
      <p:pic>
        <p:nvPicPr>
          <p:cNvPr id="23554" name="Picture 2" descr="File:Flag of Cross of Burgundy.svg"/>
          <p:cNvPicPr>
            <a:picLocks noChangeAspect="1" noChangeArrowheads="1"/>
          </p:cNvPicPr>
          <p:nvPr/>
        </p:nvPicPr>
        <p:blipFill>
          <a:blip r:embed="rId2" cstate="print"/>
          <a:srcRect/>
          <a:stretch>
            <a:fillRect/>
          </a:stretch>
        </p:blipFill>
        <p:spPr bwMode="auto">
          <a:xfrm>
            <a:off x="1000125" y="1484784"/>
            <a:ext cx="7143750" cy="4762500"/>
          </a:xfrm>
          <a:prstGeom prst="rect">
            <a:avLst/>
          </a:prstGeom>
          <a:noFill/>
        </p:spPr>
      </p:pic>
    </p:spTree>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latin typeface="Arial Black" pitchFamily="34" charset="0"/>
              </a:rPr>
              <a:t>Říše Inků</a:t>
            </a:r>
            <a:endParaRPr lang="cs-CZ" dirty="0">
              <a:latin typeface="Arial Black" pitchFamily="34" charset="0"/>
            </a:endParaRPr>
          </a:p>
        </p:txBody>
      </p:sp>
      <p:sp>
        <p:nvSpPr>
          <p:cNvPr id="3" name="Zástupný symbol pro obsah 2"/>
          <p:cNvSpPr>
            <a:spLocks noGrp="1"/>
          </p:cNvSpPr>
          <p:nvPr>
            <p:ph idx="1"/>
          </p:nvPr>
        </p:nvSpPr>
        <p:spPr>
          <a:xfrm>
            <a:off x="395536" y="1166018"/>
            <a:ext cx="8229600" cy="5215310"/>
          </a:xfrm>
        </p:spPr>
        <p:txBody>
          <a:bodyPr>
            <a:normAutofit lnSpcReduction="10000"/>
          </a:bodyPr>
          <a:lstStyle/>
          <a:p>
            <a:pPr marL="0" indent="0">
              <a:buNone/>
            </a:pPr>
            <a:r>
              <a:rPr lang="cs-CZ" dirty="0"/>
              <a:t>V době kolem roku 1530 v říši Inků zrovna probíhala </a:t>
            </a:r>
            <a:r>
              <a:rPr lang="cs-CZ" b="1" dirty="0"/>
              <a:t>občanská válka </a:t>
            </a:r>
            <a:r>
              <a:rPr lang="cs-CZ" dirty="0"/>
              <a:t>o moc mezi bratry (vládcem se stal </a:t>
            </a:r>
            <a:r>
              <a:rPr lang="cs-CZ" dirty="0" err="1"/>
              <a:t>Atahualpa</a:t>
            </a:r>
            <a:r>
              <a:rPr lang="cs-CZ" dirty="0"/>
              <a:t>).</a:t>
            </a:r>
          </a:p>
          <a:p>
            <a:r>
              <a:rPr lang="cs-CZ" dirty="0"/>
              <a:t>Hlavní město </a:t>
            </a:r>
            <a:r>
              <a:rPr lang="cs-CZ" b="1" dirty="0"/>
              <a:t>Cuzco</a:t>
            </a:r>
          </a:p>
          <a:p>
            <a:r>
              <a:rPr lang="cs-CZ" dirty="0"/>
              <a:t>Západní andská část Jižní Ameriky (dnes část </a:t>
            </a:r>
            <a:r>
              <a:rPr lang="cs-CZ" dirty="0" err="1"/>
              <a:t>Ekvadoru</a:t>
            </a:r>
            <a:r>
              <a:rPr lang="cs-CZ" dirty="0"/>
              <a:t>, Bolívie, Argentiny, Chile a </a:t>
            </a:r>
            <a:r>
              <a:rPr lang="cs-CZ" dirty="0" err="1"/>
              <a:t>zjm</a:t>
            </a:r>
            <a:r>
              <a:rPr lang="cs-CZ" dirty="0"/>
              <a:t>. </a:t>
            </a:r>
            <a:r>
              <a:rPr lang="cs-CZ" b="1" dirty="0"/>
              <a:t>Peru</a:t>
            </a:r>
          </a:p>
          <a:p>
            <a:r>
              <a:rPr lang="cs-CZ" dirty="0"/>
              <a:t>Španělští dobyvatelé (1531 – 35):</a:t>
            </a:r>
          </a:p>
          <a:p>
            <a:r>
              <a:rPr lang="cs-CZ" dirty="0" err="1">
                <a:solidFill>
                  <a:srgbClr val="CC3300"/>
                </a:solidFill>
                <a:latin typeface="Arial Black" pitchFamily="34" charset="0"/>
              </a:rPr>
              <a:t>Francisco</a:t>
            </a:r>
            <a:r>
              <a:rPr lang="cs-CZ" dirty="0">
                <a:solidFill>
                  <a:srgbClr val="CC3300"/>
                </a:solidFill>
                <a:latin typeface="Arial Black" pitchFamily="34" charset="0"/>
              </a:rPr>
              <a:t> </a:t>
            </a:r>
            <a:r>
              <a:rPr lang="cs-CZ" dirty="0" err="1">
                <a:solidFill>
                  <a:srgbClr val="CC3300"/>
                </a:solidFill>
                <a:latin typeface="Arial Black" pitchFamily="34" charset="0"/>
              </a:rPr>
              <a:t>Pizarro</a:t>
            </a:r>
            <a:endParaRPr lang="cs-CZ" dirty="0">
              <a:solidFill>
                <a:srgbClr val="CC3300"/>
              </a:solidFill>
              <a:latin typeface="Arial Black" pitchFamily="34" charset="0"/>
            </a:endParaRPr>
          </a:p>
          <a:p>
            <a:r>
              <a:rPr lang="cs-CZ" dirty="0">
                <a:solidFill>
                  <a:srgbClr val="CC3300"/>
                </a:solidFill>
                <a:latin typeface="Arial Black" pitchFamily="34" charset="0"/>
              </a:rPr>
              <a:t>Diego de </a:t>
            </a:r>
            <a:r>
              <a:rPr lang="cs-CZ" dirty="0" err="1">
                <a:solidFill>
                  <a:srgbClr val="CC3300"/>
                </a:solidFill>
                <a:latin typeface="Arial Black" pitchFamily="34" charset="0"/>
              </a:rPr>
              <a:t>Almagro</a:t>
            </a:r>
            <a:endParaRPr lang="cs-CZ" dirty="0">
              <a:solidFill>
                <a:srgbClr val="CC3300"/>
              </a:solidFill>
              <a:latin typeface="Arial Black" pitchFamily="34" charset="0"/>
            </a:endParaRPr>
          </a:p>
          <a:p>
            <a:r>
              <a:rPr lang="cs-CZ" dirty="0"/>
              <a:t>dobyli říši</a:t>
            </a:r>
          </a:p>
        </p:txBody>
      </p:sp>
    </p:spTree>
  </p:cSld>
  <p:clrMapOvr>
    <a:masterClrMapping/>
  </p:clrMapOvr>
  <p:transitio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1007604" y="188640"/>
            <a:ext cx="7128792" cy="769441"/>
          </a:xfrm>
          <a:prstGeom prst="rect">
            <a:avLst/>
          </a:prstGeom>
          <a:noFill/>
        </p:spPr>
        <p:txBody>
          <a:bodyPr wrap="square" rtlCol="0">
            <a:spAutoFit/>
          </a:bodyPr>
          <a:lstStyle/>
          <a:p>
            <a:pPr algn="ctr"/>
            <a:r>
              <a:rPr lang="cs-CZ" sz="4400" b="1" dirty="0">
                <a:solidFill>
                  <a:srgbClr val="002060"/>
                </a:solidFill>
                <a:effectLst>
                  <a:outerShdw blurRad="38100" dist="38100" dir="2700000" algn="tl">
                    <a:srgbClr val="000000">
                      <a:alpha val="43137"/>
                    </a:srgbClr>
                  </a:outerShdw>
                </a:effectLst>
              </a:rPr>
              <a:t>Říše Inků</a:t>
            </a:r>
          </a:p>
        </p:txBody>
      </p:sp>
      <p:sp>
        <p:nvSpPr>
          <p:cNvPr id="3" name="TextovéPole 2"/>
          <p:cNvSpPr txBox="1"/>
          <p:nvPr/>
        </p:nvSpPr>
        <p:spPr>
          <a:xfrm>
            <a:off x="791580" y="971436"/>
            <a:ext cx="7560840" cy="369332"/>
          </a:xfrm>
          <a:prstGeom prst="rect">
            <a:avLst/>
          </a:prstGeom>
          <a:noFill/>
        </p:spPr>
        <p:txBody>
          <a:bodyPr wrap="square" rtlCol="0">
            <a:spAutoFit/>
          </a:bodyPr>
          <a:lstStyle/>
          <a:p>
            <a:pPr algn="ctr"/>
            <a:r>
              <a:rPr lang="cs-CZ" b="1" dirty="0"/>
              <a:t>Touha Španělů po zlatě stála  i u počátku konce říše Inků v dnešním Peru</a:t>
            </a:r>
          </a:p>
        </p:txBody>
      </p:sp>
      <p:pic>
        <p:nvPicPr>
          <p:cNvPr id="1026" name="Picture 2" descr="http://www.timetravelteam.com/ethno/pic/inkaNoblesGarments.jpg"/>
          <p:cNvPicPr>
            <a:picLocks noChangeAspect="1" noChangeArrowheads="1"/>
          </p:cNvPicPr>
          <p:nvPr/>
        </p:nvPicPr>
        <p:blipFill>
          <a:blip r:embed="rId2" cstate="print"/>
          <a:srcRect/>
          <a:stretch>
            <a:fillRect/>
          </a:stretch>
        </p:blipFill>
        <p:spPr bwMode="auto">
          <a:xfrm>
            <a:off x="5004048" y="1340768"/>
            <a:ext cx="4032448" cy="5366097"/>
          </a:xfrm>
          <a:prstGeom prst="rect">
            <a:avLst/>
          </a:prstGeom>
          <a:noFill/>
        </p:spPr>
      </p:pic>
      <p:sp>
        <p:nvSpPr>
          <p:cNvPr id="5" name="TextovéPole 4"/>
          <p:cNvSpPr txBox="1"/>
          <p:nvPr/>
        </p:nvSpPr>
        <p:spPr>
          <a:xfrm>
            <a:off x="179512" y="1938893"/>
            <a:ext cx="4752528" cy="3785652"/>
          </a:xfrm>
          <a:prstGeom prst="rect">
            <a:avLst/>
          </a:prstGeom>
          <a:noFill/>
        </p:spPr>
        <p:txBody>
          <a:bodyPr wrap="square" rtlCol="0">
            <a:spAutoFit/>
          </a:bodyPr>
          <a:lstStyle/>
          <a:p>
            <a:pPr algn="ctr"/>
            <a:r>
              <a:rPr lang="cs-CZ" sz="2000" b="1" dirty="0">
                <a:solidFill>
                  <a:schemeClr val="bg1"/>
                </a:solidFill>
              </a:rPr>
              <a:t>Vyspělá zemědělská civilizace:</a:t>
            </a:r>
          </a:p>
          <a:p>
            <a:endParaRPr lang="cs-CZ" sz="2000" b="1" dirty="0">
              <a:solidFill>
                <a:schemeClr val="bg1"/>
              </a:solidFill>
            </a:endParaRPr>
          </a:p>
          <a:p>
            <a:pPr>
              <a:buFont typeface="Arial" pitchFamily="34" charset="0"/>
              <a:buChar char="•"/>
            </a:pPr>
            <a:r>
              <a:rPr lang="cs-CZ" sz="2000" b="1" dirty="0">
                <a:solidFill>
                  <a:schemeClr val="bg1"/>
                </a:solidFill>
              </a:rPr>
              <a:t> Důmyslný systém zavlažování terasovitých polí</a:t>
            </a:r>
          </a:p>
          <a:p>
            <a:pPr>
              <a:buFont typeface="Arial" pitchFamily="34" charset="0"/>
              <a:buChar char="•"/>
            </a:pPr>
            <a:r>
              <a:rPr lang="cs-CZ" sz="2000" b="1" dirty="0">
                <a:solidFill>
                  <a:schemeClr val="bg1"/>
                </a:solidFill>
              </a:rPr>
              <a:t> Brambory, tabák.</a:t>
            </a:r>
          </a:p>
          <a:p>
            <a:pPr>
              <a:buFont typeface="Arial" pitchFamily="34" charset="0"/>
              <a:buChar char="•"/>
            </a:pPr>
            <a:r>
              <a:rPr lang="cs-CZ" sz="2000" b="1" dirty="0">
                <a:solidFill>
                  <a:schemeClr val="bg1"/>
                </a:solidFill>
              </a:rPr>
              <a:t> Inkové žili v rovnoprávném společenství.</a:t>
            </a:r>
          </a:p>
          <a:p>
            <a:pPr>
              <a:buFont typeface="Arial" pitchFamily="34" charset="0"/>
              <a:buChar char="•"/>
            </a:pPr>
            <a:r>
              <a:rPr lang="cs-CZ" sz="2000" b="1" dirty="0">
                <a:solidFill>
                  <a:schemeClr val="bg1"/>
                </a:solidFill>
              </a:rPr>
              <a:t> Společně pracovali, luxus byl zakázán, </a:t>
            </a:r>
          </a:p>
          <a:p>
            <a:r>
              <a:rPr lang="cs-CZ" sz="2000" b="1" dirty="0">
                <a:solidFill>
                  <a:schemeClr val="bg1"/>
                </a:solidFill>
              </a:rPr>
              <a:t>   lenost a zahálka se přísně trestaly.</a:t>
            </a:r>
          </a:p>
          <a:p>
            <a:pPr>
              <a:buFont typeface="Arial" pitchFamily="34" charset="0"/>
              <a:buChar char="•"/>
            </a:pPr>
            <a:r>
              <a:rPr lang="cs-CZ" sz="2000" b="1" dirty="0">
                <a:solidFill>
                  <a:schemeClr val="bg1"/>
                </a:solidFill>
              </a:rPr>
              <a:t> Stát garantoval občanům (i starým a  </a:t>
            </a:r>
          </a:p>
          <a:p>
            <a:r>
              <a:rPr lang="cs-CZ" sz="2000" b="1" dirty="0">
                <a:solidFill>
                  <a:schemeClr val="bg1"/>
                </a:solidFill>
              </a:rPr>
              <a:t>  nemocným) oděv a stravu</a:t>
            </a:r>
          </a:p>
          <a:p>
            <a:pPr>
              <a:buFont typeface="Arial" pitchFamily="34" charset="0"/>
              <a:buChar char="•"/>
            </a:pPr>
            <a:r>
              <a:rPr lang="cs-CZ" sz="2000" b="1" dirty="0">
                <a:solidFill>
                  <a:schemeClr val="bg1"/>
                </a:solidFill>
              </a:rPr>
              <a:t> zemi protínaly státní silnice, které </a:t>
            </a:r>
          </a:p>
          <a:p>
            <a:r>
              <a:rPr lang="cs-CZ" sz="2000" b="1" dirty="0">
                <a:solidFill>
                  <a:schemeClr val="bg1"/>
                </a:solidFill>
              </a:rPr>
              <a:t>   spojovaly  významná centra říše.</a:t>
            </a:r>
          </a:p>
        </p:txBody>
      </p:sp>
    </p:spTree>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Volný tvar 5"/>
          <p:cNvSpPr/>
          <p:nvPr/>
        </p:nvSpPr>
        <p:spPr>
          <a:xfrm>
            <a:off x="2941504" y="451692"/>
            <a:ext cx="1905918" cy="3547431"/>
          </a:xfrm>
          <a:custGeom>
            <a:avLst/>
            <a:gdLst>
              <a:gd name="connsiteX0" fmla="*/ 1905918 w 1905918"/>
              <a:gd name="connsiteY0" fmla="*/ 0 h 3547431"/>
              <a:gd name="connsiteX1" fmla="*/ 1531344 w 1905918"/>
              <a:gd name="connsiteY1" fmla="*/ 605927 h 3547431"/>
              <a:gd name="connsiteX2" fmla="*/ 1024568 w 1905918"/>
              <a:gd name="connsiteY2" fmla="*/ 1619479 h 3547431"/>
              <a:gd name="connsiteX3" fmla="*/ 694062 w 1905918"/>
              <a:gd name="connsiteY3" fmla="*/ 2038120 h 3547431"/>
              <a:gd name="connsiteX4" fmla="*/ 550843 w 1905918"/>
              <a:gd name="connsiteY4" fmla="*/ 3106756 h 3547431"/>
              <a:gd name="connsiteX5" fmla="*/ 0 w 1905918"/>
              <a:gd name="connsiteY5" fmla="*/ 3547431 h 354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918" h="3547431">
                <a:moveTo>
                  <a:pt x="1905918" y="0"/>
                </a:moveTo>
                <a:cubicBezTo>
                  <a:pt x="1792077" y="168007"/>
                  <a:pt x="1678236" y="336014"/>
                  <a:pt x="1531344" y="605927"/>
                </a:cubicBezTo>
                <a:cubicBezTo>
                  <a:pt x="1384452" y="875840"/>
                  <a:pt x="1164115" y="1380780"/>
                  <a:pt x="1024568" y="1619479"/>
                </a:cubicBezTo>
                <a:cubicBezTo>
                  <a:pt x="885021" y="1858178"/>
                  <a:pt x="773016" y="1790241"/>
                  <a:pt x="694062" y="2038120"/>
                </a:cubicBezTo>
                <a:cubicBezTo>
                  <a:pt x="615108" y="2285999"/>
                  <a:pt x="666520" y="2855204"/>
                  <a:pt x="550843" y="3106756"/>
                </a:cubicBezTo>
                <a:cubicBezTo>
                  <a:pt x="435166" y="3358308"/>
                  <a:pt x="217583" y="3452869"/>
                  <a:pt x="0" y="3547431"/>
                </a:cubicBezTo>
              </a:path>
            </a:pathLst>
          </a:custGeom>
          <a:ln w="28575">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Volný tvar 6"/>
          <p:cNvSpPr/>
          <p:nvPr/>
        </p:nvSpPr>
        <p:spPr>
          <a:xfrm>
            <a:off x="2930487" y="4032173"/>
            <a:ext cx="4296578" cy="1369764"/>
          </a:xfrm>
          <a:custGeom>
            <a:avLst/>
            <a:gdLst>
              <a:gd name="connsiteX0" fmla="*/ 0 w 4296578"/>
              <a:gd name="connsiteY0" fmla="*/ 0 h 1369764"/>
              <a:gd name="connsiteX1" fmla="*/ 352540 w 4296578"/>
              <a:gd name="connsiteY1" fmla="*/ 539827 h 1369764"/>
              <a:gd name="connsiteX2" fmla="*/ 1200838 w 4296578"/>
              <a:gd name="connsiteY2" fmla="*/ 1079654 h 1369764"/>
              <a:gd name="connsiteX3" fmla="*/ 2787267 w 4296578"/>
              <a:gd name="connsiteY3" fmla="*/ 1355075 h 1369764"/>
              <a:gd name="connsiteX4" fmla="*/ 4296578 w 4296578"/>
              <a:gd name="connsiteY4" fmla="*/ 1167788 h 13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578" h="1369764">
                <a:moveTo>
                  <a:pt x="0" y="0"/>
                </a:moveTo>
                <a:cubicBezTo>
                  <a:pt x="76200" y="179942"/>
                  <a:pt x="152400" y="359885"/>
                  <a:pt x="352540" y="539827"/>
                </a:cubicBezTo>
                <a:cubicBezTo>
                  <a:pt x="552680" y="719769"/>
                  <a:pt x="795050" y="943779"/>
                  <a:pt x="1200838" y="1079654"/>
                </a:cubicBezTo>
                <a:cubicBezTo>
                  <a:pt x="1606626" y="1215529"/>
                  <a:pt x="2271310" y="1340386"/>
                  <a:pt x="2787267" y="1355075"/>
                </a:cubicBezTo>
                <a:cubicBezTo>
                  <a:pt x="3303224" y="1369764"/>
                  <a:pt x="3799901" y="1268776"/>
                  <a:pt x="4296578" y="1167788"/>
                </a:cubicBezTo>
              </a:path>
            </a:pathLst>
          </a:custGeom>
          <a:ln w="28575">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7202311" y="2528711"/>
            <a:ext cx="1885245" cy="2686756"/>
          </a:xfrm>
          <a:custGeom>
            <a:avLst/>
            <a:gdLst>
              <a:gd name="connsiteX0" fmla="*/ 0 w 1885245"/>
              <a:gd name="connsiteY0" fmla="*/ 2686756 h 2686756"/>
              <a:gd name="connsiteX1" fmla="*/ 293511 w 1885245"/>
              <a:gd name="connsiteY1" fmla="*/ 2393245 h 2686756"/>
              <a:gd name="connsiteX2" fmla="*/ 688622 w 1885245"/>
              <a:gd name="connsiteY2" fmla="*/ 1332089 h 2686756"/>
              <a:gd name="connsiteX3" fmla="*/ 1885245 w 1885245"/>
              <a:gd name="connsiteY3" fmla="*/ 0 h 2686756"/>
            </a:gdLst>
            <a:ahLst/>
            <a:cxnLst>
              <a:cxn ang="0">
                <a:pos x="connsiteX0" y="connsiteY0"/>
              </a:cxn>
              <a:cxn ang="0">
                <a:pos x="connsiteX1" y="connsiteY1"/>
              </a:cxn>
              <a:cxn ang="0">
                <a:pos x="connsiteX2" y="connsiteY2"/>
              </a:cxn>
              <a:cxn ang="0">
                <a:pos x="connsiteX3" y="connsiteY3"/>
              </a:cxn>
            </a:cxnLst>
            <a:rect l="l" t="t" r="r" b="b"/>
            <a:pathLst>
              <a:path w="1885245" h="2686756">
                <a:moveTo>
                  <a:pt x="0" y="2686756"/>
                </a:moveTo>
                <a:cubicBezTo>
                  <a:pt x="89370" y="2652889"/>
                  <a:pt x="178741" y="2619023"/>
                  <a:pt x="293511" y="2393245"/>
                </a:cubicBezTo>
                <a:cubicBezTo>
                  <a:pt x="408281" y="2167467"/>
                  <a:pt x="423333" y="1730963"/>
                  <a:pt x="688622" y="1332089"/>
                </a:cubicBezTo>
                <a:cubicBezTo>
                  <a:pt x="953911" y="933215"/>
                  <a:pt x="1419578" y="466607"/>
                  <a:pt x="1885245" y="0"/>
                </a:cubicBezTo>
              </a:path>
            </a:pathLst>
          </a:custGeom>
          <a:ln w="28575">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Elipsa 9"/>
          <p:cNvSpPr>
            <a:spLocks noChangeAspect="1"/>
          </p:cNvSpPr>
          <p:nvPr/>
        </p:nvSpPr>
        <p:spPr>
          <a:xfrm>
            <a:off x="2915816" y="3933056"/>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p:cNvSpPr txBox="1"/>
          <p:nvPr/>
        </p:nvSpPr>
        <p:spPr>
          <a:xfrm>
            <a:off x="2987824" y="3861048"/>
            <a:ext cx="1656184" cy="369332"/>
          </a:xfrm>
          <a:prstGeom prst="rect">
            <a:avLst/>
          </a:prstGeom>
          <a:noFill/>
        </p:spPr>
        <p:txBody>
          <a:bodyPr wrap="square" rtlCol="0">
            <a:spAutoFit/>
          </a:bodyPr>
          <a:lstStyle/>
          <a:p>
            <a:r>
              <a:rPr lang="cs-CZ" b="1" dirty="0">
                <a:solidFill>
                  <a:schemeClr val="bg1"/>
                </a:solidFill>
              </a:rPr>
              <a:t>Porto </a:t>
            </a:r>
            <a:r>
              <a:rPr lang="cs-CZ" b="1" dirty="0" err="1">
                <a:solidFill>
                  <a:schemeClr val="bg1"/>
                </a:solidFill>
              </a:rPr>
              <a:t>Seguro</a:t>
            </a:r>
            <a:endParaRPr lang="cs-CZ" b="1" dirty="0">
              <a:solidFill>
                <a:schemeClr val="bg1"/>
              </a:solidFill>
            </a:endParaRPr>
          </a:p>
        </p:txBody>
      </p:sp>
      <p:sp>
        <p:nvSpPr>
          <p:cNvPr id="12" name="TextovéPole 11"/>
          <p:cNvSpPr txBox="1"/>
          <p:nvPr/>
        </p:nvSpPr>
        <p:spPr>
          <a:xfrm>
            <a:off x="3131840" y="836712"/>
            <a:ext cx="1656184" cy="646331"/>
          </a:xfrm>
          <a:prstGeom prst="rect">
            <a:avLst/>
          </a:prstGeom>
          <a:noFill/>
        </p:spPr>
        <p:txBody>
          <a:bodyPr wrap="square" rtlCol="0">
            <a:spAutoFit/>
          </a:bodyPr>
          <a:lstStyle/>
          <a:p>
            <a:pPr algn="ctr"/>
            <a:r>
              <a:rPr lang="cs-CZ" b="1" dirty="0">
                <a:solidFill>
                  <a:schemeClr val="bg1"/>
                </a:solidFill>
              </a:rPr>
              <a:t>Kanárské ostrovy</a:t>
            </a:r>
          </a:p>
        </p:txBody>
      </p:sp>
      <p:sp>
        <p:nvSpPr>
          <p:cNvPr id="13" name="TextovéPole 12"/>
          <p:cNvSpPr txBox="1"/>
          <p:nvPr/>
        </p:nvSpPr>
        <p:spPr>
          <a:xfrm>
            <a:off x="2555776" y="1700808"/>
            <a:ext cx="1656184" cy="646331"/>
          </a:xfrm>
          <a:prstGeom prst="rect">
            <a:avLst/>
          </a:prstGeom>
          <a:noFill/>
        </p:spPr>
        <p:txBody>
          <a:bodyPr wrap="square" rtlCol="0">
            <a:spAutoFit/>
          </a:bodyPr>
          <a:lstStyle/>
          <a:p>
            <a:pPr algn="ctr"/>
            <a:r>
              <a:rPr lang="cs-CZ" b="1" dirty="0">
                <a:solidFill>
                  <a:schemeClr val="bg1"/>
                </a:solidFill>
              </a:rPr>
              <a:t>Kapverdské ostrovy</a:t>
            </a:r>
          </a:p>
        </p:txBody>
      </p:sp>
      <p:sp>
        <p:nvSpPr>
          <p:cNvPr id="15" name="Obdélník 14"/>
          <p:cNvSpPr/>
          <p:nvPr/>
        </p:nvSpPr>
        <p:spPr>
          <a:xfrm>
            <a:off x="3923928" y="4293096"/>
            <a:ext cx="2250936" cy="954107"/>
          </a:xfrm>
          <a:prstGeom prst="rect">
            <a:avLst/>
          </a:prstGeom>
          <a:noFill/>
        </p:spPr>
        <p:txBody>
          <a:bodyPr wrap="none" lIns="91440" tIns="45720" rIns="91440" bIns="45720">
            <a:spAutoFit/>
          </a:bodyPr>
          <a:lstStyle/>
          <a:p>
            <a:pPr algn="ctr"/>
            <a:r>
              <a:rPr lang="cs-CZ"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 t l a n t s k ý</a:t>
            </a:r>
          </a:p>
          <a:p>
            <a:pPr algn="ctr"/>
            <a:r>
              <a:rPr lang="cs-CZ"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o c e á n</a:t>
            </a:r>
            <a:endParaRPr lang="cs-CZ"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5365" name="Picture 5"/>
          <p:cNvPicPr>
            <a:picLocks noChangeAspect="1" noChangeArrowheads="1"/>
          </p:cNvPicPr>
          <p:nvPr/>
        </p:nvPicPr>
        <p:blipFill>
          <a:blip r:embed="rId4" cstate="print"/>
          <a:srcRect/>
          <a:stretch>
            <a:fillRect/>
          </a:stretch>
        </p:blipFill>
        <p:spPr bwMode="auto">
          <a:xfrm>
            <a:off x="2699792" y="3140968"/>
            <a:ext cx="507327" cy="758527"/>
          </a:xfrm>
          <a:prstGeom prst="rect">
            <a:avLst/>
          </a:prstGeom>
          <a:noFill/>
          <a:ln w="9525">
            <a:noFill/>
            <a:miter lim="800000"/>
            <a:headEnd/>
            <a:tailEnd/>
          </a:ln>
          <a:effectLst/>
        </p:spPr>
      </p:pic>
      <p:sp>
        <p:nvSpPr>
          <p:cNvPr id="18" name="TextovéPole 17"/>
          <p:cNvSpPr txBox="1"/>
          <p:nvPr/>
        </p:nvSpPr>
        <p:spPr>
          <a:xfrm>
            <a:off x="3203848" y="3140968"/>
            <a:ext cx="2160240" cy="369332"/>
          </a:xfrm>
          <a:prstGeom prst="rect">
            <a:avLst/>
          </a:prstGeom>
          <a:noFill/>
        </p:spPr>
        <p:txBody>
          <a:bodyPr wrap="square" rtlCol="0">
            <a:spAutoFit/>
          </a:bodyPr>
          <a:lstStyle/>
          <a:p>
            <a:r>
              <a:rPr lang="cs-CZ" b="1" dirty="0" err="1">
                <a:solidFill>
                  <a:schemeClr val="bg1"/>
                </a:solidFill>
                <a:effectLst>
                  <a:outerShdw blurRad="38100" dist="38100" dir="2700000" algn="tl">
                    <a:srgbClr val="000000">
                      <a:alpha val="43137"/>
                    </a:srgbClr>
                  </a:outerShdw>
                </a:effectLst>
              </a:rPr>
              <a:t>Ilha</a:t>
            </a:r>
            <a:r>
              <a:rPr lang="cs-CZ" b="1" dirty="0">
                <a:solidFill>
                  <a:schemeClr val="bg1"/>
                </a:solidFill>
                <a:effectLst>
                  <a:outerShdw blurRad="38100" dist="38100" dir="2700000" algn="tl">
                    <a:srgbClr val="000000">
                      <a:alpha val="43137"/>
                    </a:srgbClr>
                  </a:outerShdw>
                </a:effectLst>
              </a:rPr>
              <a:t> de </a:t>
            </a:r>
            <a:r>
              <a:rPr lang="cs-CZ" b="1" dirty="0" err="1">
                <a:solidFill>
                  <a:schemeClr val="bg1"/>
                </a:solidFill>
                <a:effectLst>
                  <a:outerShdw blurRad="38100" dist="38100" dir="2700000" algn="tl">
                    <a:srgbClr val="000000">
                      <a:alpha val="43137"/>
                    </a:srgbClr>
                  </a:outerShdw>
                </a:effectLst>
              </a:rPr>
              <a:t>Vera</a:t>
            </a:r>
            <a:r>
              <a:rPr lang="cs-CZ" b="1" dirty="0">
                <a:solidFill>
                  <a:schemeClr val="bg1"/>
                </a:solidFill>
                <a:effectLst>
                  <a:outerShdw blurRad="38100" dist="38100" dir="2700000" algn="tl">
                    <a:srgbClr val="000000">
                      <a:alpha val="43137"/>
                    </a:srgbClr>
                  </a:outerShdw>
                </a:effectLst>
              </a:rPr>
              <a:t> </a:t>
            </a:r>
            <a:r>
              <a:rPr lang="cs-CZ" b="1" dirty="0" err="1">
                <a:solidFill>
                  <a:schemeClr val="bg1"/>
                </a:solidFill>
                <a:effectLst>
                  <a:outerShdw blurRad="38100" dist="38100" dir="2700000" algn="tl">
                    <a:srgbClr val="000000">
                      <a:alpha val="43137"/>
                    </a:srgbClr>
                  </a:outerShdw>
                </a:effectLst>
              </a:rPr>
              <a:t>Cruz</a:t>
            </a:r>
            <a:endParaRPr lang="cs-CZ" b="1" dirty="0">
              <a:solidFill>
                <a:schemeClr val="bg1"/>
              </a:solidFill>
              <a:effectLst>
                <a:outerShdw blurRad="38100" dist="38100" dir="2700000" algn="tl">
                  <a:srgbClr val="000000">
                    <a:alpha val="43137"/>
                  </a:srgbClr>
                </a:outerShdw>
              </a:effectLst>
            </a:endParaRPr>
          </a:p>
        </p:txBody>
      </p:sp>
      <p:pic>
        <p:nvPicPr>
          <p:cNvPr id="20" name="Obrázek 19" descr="lightning1 (1).gif"/>
          <p:cNvPicPr>
            <a:picLocks noChangeAspect="1"/>
          </p:cNvPicPr>
          <p:nvPr/>
        </p:nvPicPr>
        <p:blipFill>
          <a:blip r:embed="rId5" cstate="print"/>
          <a:stretch>
            <a:fillRect/>
          </a:stretch>
        </p:blipFill>
        <p:spPr>
          <a:xfrm>
            <a:off x="3347864" y="2852936"/>
            <a:ext cx="806574" cy="709005"/>
          </a:xfrm>
          <a:prstGeom prst="rect">
            <a:avLst/>
          </a:prstGeom>
        </p:spPr>
      </p:pic>
      <p:pic>
        <p:nvPicPr>
          <p:cNvPr id="21" name="Obrázek 20" descr="cloudy.gif"/>
          <p:cNvPicPr>
            <a:picLocks noChangeAspect="1"/>
          </p:cNvPicPr>
          <p:nvPr/>
        </p:nvPicPr>
        <p:blipFill>
          <a:blip r:embed="rId6" cstate="print"/>
          <a:stretch>
            <a:fillRect/>
          </a:stretch>
        </p:blipFill>
        <p:spPr>
          <a:xfrm>
            <a:off x="2987824" y="2780928"/>
            <a:ext cx="754384" cy="663128"/>
          </a:xfrm>
          <a:prstGeom prst="rect">
            <a:avLst/>
          </a:prstGeom>
        </p:spPr>
      </p:pic>
      <p:pic>
        <p:nvPicPr>
          <p:cNvPr id="14" name="Picture 4" descr="File:Shield of the Kingdom of Portugal (1385-1481).png"/>
          <p:cNvPicPr>
            <a:picLocks noChangeAspect="1" noChangeArrowheads="1"/>
          </p:cNvPicPr>
          <p:nvPr/>
        </p:nvPicPr>
        <p:blipFill>
          <a:blip r:embed="rId7" cstate="print"/>
          <a:srcRect/>
          <a:stretch>
            <a:fillRect/>
          </a:stretch>
        </p:blipFill>
        <p:spPr bwMode="auto">
          <a:xfrm>
            <a:off x="3779912" y="3429000"/>
            <a:ext cx="288032" cy="345638"/>
          </a:xfrm>
          <a:prstGeom prst="rect">
            <a:avLst/>
          </a:prstGeom>
          <a:noFill/>
        </p:spPr>
      </p:pic>
      <p:sp>
        <p:nvSpPr>
          <p:cNvPr id="16" name="Volný tvar 15"/>
          <p:cNvSpPr/>
          <p:nvPr/>
        </p:nvSpPr>
        <p:spPr>
          <a:xfrm>
            <a:off x="1907704" y="1"/>
            <a:ext cx="616409" cy="6857999"/>
          </a:xfrm>
          <a:custGeom>
            <a:avLst/>
            <a:gdLst>
              <a:gd name="connsiteX0" fmla="*/ 413133 w 413133"/>
              <a:gd name="connsiteY0" fmla="*/ 0 h 6874525"/>
              <a:gd name="connsiteX1" fmla="*/ 27542 w 413133"/>
              <a:gd name="connsiteY1" fmla="*/ 2842352 h 6874525"/>
              <a:gd name="connsiteX2" fmla="*/ 247880 w 413133"/>
              <a:gd name="connsiteY2" fmla="*/ 6874525 h 6874525"/>
            </a:gdLst>
            <a:ahLst/>
            <a:cxnLst>
              <a:cxn ang="0">
                <a:pos x="connsiteX0" y="connsiteY0"/>
              </a:cxn>
              <a:cxn ang="0">
                <a:pos x="connsiteX1" y="connsiteY1"/>
              </a:cxn>
              <a:cxn ang="0">
                <a:pos x="connsiteX2" y="connsiteY2"/>
              </a:cxn>
            </a:cxnLst>
            <a:rect l="l" t="t" r="r" b="b"/>
            <a:pathLst>
              <a:path w="413133" h="6874525">
                <a:moveTo>
                  <a:pt x="413133" y="0"/>
                </a:moveTo>
                <a:cubicBezTo>
                  <a:pt x="234108" y="848299"/>
                  <a:pt x="55084" y="1696598"/>
                  <a:pt x="27542" y="2842352"/>
                </a:cubicBezTo>
                <a:cubicBezTo>
                  <a:pt x="0" y="3988106"/>
                  <a:pt x="123940" y="5431315"/>
                  <a:pt x="247880" y="6874525"/>
                </a:cubicBezTo>
              </a:path>
            </a:pathLst>
          </a:custGeom>
          <a:ln w="76200" cmpd="dbl">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nvGrpSpPr>
          <p:cNvPr id="26" name="Skupina 25"/>
          <p:cNvGrpSpPr/>
          <p:nvPr/>
        </p:nvGrpSpPr>
        <p:grpSpPr>
          <a:xfrm>
            <a:off x="1187624" y="188640"/>
            <a:ext cx="2016224" cy="1872208"/>
            <a:chOff x="1187624" y="188640"/>
            <a:chExt cx="2016224" cy="1872208"/>
          </a:xfrm>
        </p:grpSpPr>
        <p:pic>
          <p:nvPicPr>
            <p:cNvPr id="17" name="Picture 19" descr="Soubor:Armoiries Majorque.svg"/>
            <p:cNvPicPr>
              <a:picLocks noChangeAspect="1" noChangeArrowheads="1"/>
            </p:cNvPicPr>
            <p:nvPr/>
          </p:nvPicPr>
          <p:blipFill>
            <a:blip r:embed="rId8" cstate="print"/>
            <a:srcRect/>
            <a:stretch>
              <a:fillRect/>
            </a:stretch>
          </p:blipFill>
          <p:spPr bwMode="auto">
            <a:xfrm>
              <a:off x="1475656" y="764704"/>
              <a:ext cx="576064" cy="634199"/>
            </a:xfrm>
            <a:prstGeom prst="rect">
              <a:avLst/>
            </a:prstGeom>
            <a:noFill/>
          </p:spPr>
        </p:pic>
        <p:pic>
          <p:nvPicPr>
            <p:cNvPr id="23" name="Picture 4" descr="File:Shield of the Kingdom of Portugal (1385-1481).png"/>
            <p:cNvPicPr>
              <a:picLocks noChangeAspect="1" noChangeArrowheads="1"/>
            </p:cNvPicPr>
            <p:nvPr/>
          </p:nvPicPr>
          <p:blipFill>
            <a:blip r:embed="rId7" cstate="print"/>
            <a:srcRect/>
            <a:stretch>
              <a:fillRect/>
            </a:stretch>
          </p:blipFill>
          <p:spPr bwMode="auto">
            <a:xfrm>
              <a:off x="2483768" y="764704"/>
              <a:ext cx="540060" cy="648072"/>
            </a:xfrm>
            <a:prstGeom prst="rect">
              <a:avLst/>
            </a:prstGeom>
            <a:noFill/>
          </p:spPr>
        </p:pic>
        <p:sp>
          <p:nvSpPr>
            <p:cNvPr id="24" name="Zaoblený obdélník 23"/>
            <p:cNvSpPr/>
            <p:nvPr/>
          </p:nvSpPr>
          <p:spPr>
            <a:xfrm>
              <a:off x="1475656" y="188640"/>
              <a:ext cx="1728192" cy="57606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Demarkační linie</a:t>
              </a:r>
            </a:p>
          </p:txBody>
        </p:sp>
        <p:sp>
          <p:nvSpPr>
            <p:cNvPr id="25" name="Obousměrná vodorovná šipka 24"/>
            <p:cNvSpPr/>
            <p:nvPr/>
          </p:nvSpPr>
          <p:spPr>
            <a:xfrm>
              <a:off x="1187624" y="1412776"/>
              <a:ext cx="1728192" cy="648072"/>
            </a:xfrm>
            <a:prstGeom prst="leftRightArrow">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Z                 V  </a:t>
              </a:r>
            </a:p>
          </p:txBody>
        </p: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3000"/>
                                        <p:tgtEl>
                                          <p:spTgt spid="16"/>
                                        </p:tgtEl>
                                      </p:cBhvr>
                                    </p:animEffect>
                                  </p:childTnLst>
                                </p:cTn>
                              </p:par>
                            </p:childTnLst>
                          </p:cTn>
                        </p:par>
                        <p:par>
                          <p:cTn id="8" fill="hold">
                            <p:stCondLst>
                              <p:cond delay="3000"/>
                            </p:stCondLst>
                            <p:childTnLst>
                              <p:par>
                                <p:cTn id="9" presetID="14" presetClass="entr" presetSubtype="1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0"/>
                                        <p:tgtEl>
                                          <p:spTgt spid="6"/>
                                        </p:tgtEl>
                                      </p:cBhvr>
                                    </p:animEffect>
                                  </p:childTnLst>
                                </p:cTn>
                              </p:par>
                              <p:par>
                                <p:cTn id="17" presetID="14" presetClass="entr" presetSubtype="10" fill="hold" nodeType="withEffect">
                                  <p:stCondLst>
                                    <p:cond delay="200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2" name="bouře blesk.wav"/>
                                        </p:tgtEl>
                                      </p:cMediaNode>
                                    </p:audio>
                                  </p:subTnLst>
                                </p:cTn>
                              </p:par>
                              <p:par>
                                <p:cTn id="20" presetID="9" presetClass="entr" presetSubtype="0" fill="hold" nodeType="withEffect">
                                  <p:stCondLst>
                                    <p:cond delay="200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15365"/>
                                        </p:tgtEl>
                                        <p:attrNameLst>
                                          <p:attrName>style.visibility</p:attrName>
                                        </p:attrNameLst>
                                      </p:cBhvr>
                                      <p:to>
                                        <p:strVal val="visible"/>
                                      </p:to>
                                    </p:set>
                                    <p:animEffect transition="in" filter="wipe(down)">
                                      <p:cBhvr>
                                        <p:cTn id="39" dur="3000"/>
                                        <p:tgtEl>
                                          <p:spTgt spid="1536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par>
                                <p:cTn id="43" presetID="9"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0"/>
                                        <p:tgtEl>
                                          <p:spTgt spid="7"/>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p:bldP spid="18"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2000" contrast="21000"/>
          </a:blip>
          <a:srcRect/>
          <a:stretch>
            <a:fillRect/>
          </a:stretch>
        </a:blipFill>
        <a:effectLst/>
      </p:bgPr>
    </p:bg>
    <p:spTree>
      <p:nvGrpSpPr>
        <p:cNvPr id="1" name=""/>
        <p:cNvGrpSpPr/>
        <p:nvPr/>
      </p:nvGrpSpPr>
      <p:grpSpPr>
        <a:xfrm>
          <a:off x="0" y="0"/>
          <a:ext cx="0" cy="0"/>
          <a:chOff x="0" y="0"/>
          <a:chExt cx="0" cy="0"/>
        </a:xfrm>
      </p:grpSpPr>
      <p:sp>
        <p:nvSpPr>
          <p:cNvPr id="6" name="TextovéPole 5"/>
          <p:cNvSpPr txBox="1"/>
          <p:nvPr/>
        </p:nvSpPr>
        <p:spPr>
          <a:xfrm>
            <a:off x="4283968" y="116632"/>
            <a:ext cx="2376264" cy="523220"/>
          </a:xfrm>
          <a:prstGeom prst="rect">
            <a:avLst/>
          </a:prstGeom>
          <a:noFill/>
        </p:spPr>
        <p:txBody>
          <a:bodyPr wrap="square" rtlCol="0">
            <a:spAutoFit/>
          </a:bodyPr>
          <a:lstStyle/>
          <a:p>
            <a:r>
              <a:rPr lang="cs-CZ" sz="2800" b="1" dirty="0">
                <a:ln>
                  <a:solidFill>
                    <a:schemeClr val="bg1"/>
                  </a:solidFill>
                </a:ln>
                <a:effectLst>
                  <a:outerShdw blurRad="38100" dist="38100" dir="2700000" algn="tl">
                    <a:srgbClr val="000000">
                      <a:alpha val="43137"/>
                    </a:srgbClr>
                  </a:outerShdw>
                </a:effectLst>
              </a:rPr>
              <a:t>Machu </a:t>
            </a:r>
            <a:r>
              <a:rPr lang="cs-CZ" sz="2800" b="1" dirty="0" err="1">
                <a:ln>
                  <a:solidFill>
                    <a:schemeClr val="bg1"/>
                  </a:solidFill>
                </a:ln>
                <a:effectLst>
                  <a:outerShdw blurRad="38100" dist="38100" dir="2700000" algn="tl">
                    <a:srgbClr val="000000">
                      <a:alpha val="43137"/>
                    </a:srgbClr>
                  </a:outerShdw>
                </a:effectLst>
              </a:rPr>
              <a:t>Picchu</a:t>
            </a:r>
            <a:endParaRPr lang="cs-CZ" sz="2800" b="1" dirty="0">
              <a:ln>
                <a:solidFill>
                  <a:schemeClr val="bg1"/>
                </a:solidFill>
              </a:ln>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Volný tvar 3"/>
          <p:cNvSpPr/>
          <p:nvPr/>
        </p:nvSpPr>
        <p:spPr>
          <a:xfrm>
            <a:off x="827584" y="-99392"/>
            <a:ext cx="3243752" cy="6918833"/>
          </a:xfrm>
          <a:custGeom>
            <a:avLst/>
            <a:gdLst>
              <a:gd name="connsiteX0" fmla="*/ 1411435 w 3094290"/>
              <a:gd name="connsiteY0" fmla="*/ 6798927 h 6798927"/>
              <a:gd name="connsiteX1" fmla="*/ 1411435 w 3094290"/>
              <a:gd name="connsiteY1" fmla="*/ 6798927 h 6798927"/>
              <a:gd name="connsiteX2" fmla="*/ 1488553 w 3094290"/>
              <a:gd name="connsiteY2" fmla="*/ 6743843 h 6798927"/>
              <a:gd name="connsiteX3" fmla="*/ 1521604 w 3094290"/>
              <a:gd name="connsiteY3" fmla="*/ 6732826 h 6798927"/>
              <a:gd name="connsiteX4" fmla="*/ 1587705 w 3094290"/>
              <a:gd name="connsiteY4" fmla="*/ 6688758 h 6798927"/>
              <a:gd name="connsiteX5" fmla="*/ 1620756 w 3094290"/>
              <a:gd name="connsiteY5" fmla="*/ 6666725 h 6798927"/>
              <a:gd name="connsiteX6" fmla="*/ 1653806 w 3094290"/>
              <a:gd name="connsiteY6" fmla="*/ 6644691 h 6798927"/>
              <a:gd name="connsiteX7" fmla="*/ 1719908 w 3094290"/>
              <a:gd name="connsiteY7" fmla="*/ 6611640 h 6798927"/>
              <a:gd name="connsiteX8" fmla="*/ 1752958 w 3094290"/>
              <a:gd name="connsiteY8" fmla="*/ 6600623 h 6798927"/>
              <a:gd name="connsiteX9" fmla="*/ 1819059 w 3094290"/>
              <a:gd name="connsiteY9" fmla="*/ 6556556 h 6798927"/>
              <a:gd name="connsiteX10" fmla="*/ 1852110 w 3094290"/>
              <a:gd name="connsiteY10" fmla="*/ 6534522 h 6798927"/>
              <a:gd name="connsiteX11" fmla="*/ 1885161 w 3094290"/>
              <a:gd name="connsiteY11" fmla="*/ 6501472 h 6798927"/>
              <a:gd name="connsiteX12" fmla="*/ 1918211 w 3094290"/>
              <a:gd name="connsiteY12" fmla="*/ 6402320 h 6798927"/>
              <a:gd name="connsiteX13" fmla="*/ 1929228 w 3094290"/>
              <a:gd name="connsiteY13" fmla="*/ 6369269 h 6798927"/>
              <a:gd name="connsiteX14" fmla="*/ 1940245 w 3094290"/>
              <a:gd name="connsiteY14" fmla="*/ 6303168 h 6798927"/>
              <a:gd name="connsiteX15" fmla="*/ 1962279 w 3094290"/>
              <a:gd name="connsiteY15" fmla="*/ 6237067 h 6798927"/>
              <a:gd name="connsiteX16" fmla="*/ 1973296 w 3094290"/>
              <a:gd name="connsiteY16" fmla="*/ 6204016 h 6798927"/>
              <a:gd name="connsiteX17" fmla="*/ 2028380 w 3094290"/>
              <a:gd name="connsiteY17" fmla="*/ 6137915 h 6798927"/>
              <a:gd name="connsiteX18" fmla="*/ 2039397 w 3094290"/>
              <a:gd name="connsiteY18" fmla="*/ 6104864 h 6798927"/>
              <a:gd name="connsiteX19" fmla="*/ 2094481 w 3094290"/>
              <a:gd name="connsiteY19" fmla="*/ 6038763 h 6798927"/>
              <a:gd name="connsiteX20" fmla="*/ 2160582 w 3094290"/>
              <a:gd name="connsiteY20" fmla="*/ 5972662 h 6798927"/>
              <a:gd name="connsiteX21" fmla="*/ 2182616 w 3094290"/>
              <a:gd name="connsiteY21" fmla="*/ 5939611 h 6798927"/>
              <a:gd name="connsiteX22" fmla="*/ 2215667 w 3094290"/>
              <a:gd name="connsiteY22" fmla="*/ 5906561 h 6798927"/>
              <a:gd name="connsiteX23" fmla="*/ 2226684 w 3094290"/>
              <a:gd name="connsiteY23" fmla="*/ 5873510 h 6798927"/>
              <a:gd name="connsiteX24" fmla="*/ 2248717 w 3094290"/>
              <a:gd name="connsiteY24" fmla="*/ 5840459 h 6798927"/>
              <a:gd name="connsiteX25" fmla="*/ 2270751 w 3094290"/>
              <a:gd name="connsiteY25" fmla="*/ 5774358 h 6798927"/>
              <a:gd name="connsiteX26" fmla="*/ 2314819 w 3094290"/>
              <a:gd name="connsiteY26" fmla="*/ 5653173 h 6798927"/>
              <a:gd name="connsiteX27" fmla="*/ 2347869 w 3094290"/>
              <a:gd name="connsiteY27" fmla="*/ 5631139 h 6798927"/>
              <a:gd name="connsiteX28" fmla="*/ 2358886 w 3094290"/>
              <a:gd name="connsiteY28" fmla="*/ 5520970 h 6798927"/>
              <a:gd name="connsiteX29" fmla="*/ 2380920 w 3094290"/>
              <a:gd name="connsiteY29" fmla="*/ 5487920 h 6798927"/>
              <a:gd name="connsiteX30" fmla="*/ 2391937 w 3094290"/>
              <a:gd name="connsiteY30" fmla="*/ 5432835 h 6798927"/>
              <a:gd name="connsiteX31" fmla="*/ 2402953 w 3094290"/>
              <a:gd name="connsiteY31" fmla="*/ 5399785 h 6798927"/>
              <a:gd name="connsiteX32" fmla="*/ 2424987 w 3094290"/>
              <a:gd name="connsiteY32" fmla="*/ 5300633 h 6798927"/>
              <a:gd name="connsiteX33" fmla="*/ 2458038 w 3094290"/>
              <a:gd name="connsiteY33" fmla="*/ 5157414 h 6798927"/>
              <a:gd name="connsiteX34" fmla="*/ 2480072 w 3094290"/>
              <a:gd name="connsiteY34" fmla="*/ 5124363 h 6798927"/>
              <a:gd name="connsiteX35" fmla="*/ 2513122 w 3094290"/>
              <a:gd name="connsiteY35" fmla="*/ 5058262 h 6798927"/>
              <a:gd name="connsiteX36" fmla="*/ 2546173 w 3094290"/>
              <a:gd name="connsiteY36" fmla="*/ 5036228 h 6798927"/>
              <a:gd name="connsiteX37" fmla="*/ 2590240 w 3094290"/>
              <a:gd name="connsiteY37" fmla="*/ 4970127 h 6798927"/>
              <a:gd name="connsiteX38" fmla="*/ 2634308 w 3094290"/>
              <a:gd name="connsiteY38" fmla="*/ 4904026 h 6798927"/>
              <a:gd name="connsiteX39" fmla="*/ 2667358 w 3094290"/>
              <a:gd name="connsiteY39" fmla="*/ 4837925 h 6798927"/>
              <a:gd name="connsiteX40" fmla="*/ 2689392 w 3094290"/>
              <a:gd name="connsiteY40" fmla="*/ 4760806 h 6798927"/>
              <a:gd name="connsiteX41" fmla="*/ 2711426 w 3094290"/>
              <a:gd name="connsiteY41" fmla="*/ 4694705 h 6798927"/>
              <a:gd name="connsiteX42" fmla="*/ 2722443 w 3094290"/>
              <a:gd name="connsiteY42" fmla="*/ 4661655 h 6798927"/>
              <a:gd name="connsiteX43" fmla="*/ 2711426 w 3094290"/>
              <a:gd name="connsiteY43" fmla="*/ 4474368 h 6798927"/>
              <a:gd name="connsiteX44" fmla="*/ 2700409 w 3094290"/>
              <a:gd name="connsiteY44" fmla="*/ 4441317 h 6798927"/>
              <a:gd name="connsiteX45" fmla="*/ 2689392 w 3094290"/>
              <a:gd name="connsiteY45" fmla="*/ 4397250 h 6798927"/>
              <a:gd name="connsiteX46" fmla="*/ 2700409 w 3094290"/>
              <a:gd name="connsiteY46" fmla="*/ 4320132 h 6798927"/>
              <a:gd name="connsiteX47" fmla="*/ 2722443 w 3094290"/>
              <a:gd name="connsiteY47" fmla="*/ 4198946 h 6798927"/>
              <a:gd name="connsiteX48" fmla="*/ 2755493 w 3094290"/>
              <a:gd name="connsiteY48" fmla="*/ 4165896 h 6798927"/>
              <a:gd name="connsiteX49" fmla="*/ 2766510 w 3094290"/>
              <a:gd name="connsiteY49" fmla="*/ 4121828 h 6798927"/>
              <a:gd name="connsiteX50" fmla="*/ 2777527 w 3094290"/>
              <a:gd name="connsiteY50" fmla="*/ 4044710 h 6798927"/>
              <a:gd name="connsiteX51" fmla="*/ 2799561 w 3094290"/>
              <a:gd name="connsiteY51" fmla="*/ 3978609 h 6798927"/>
              <a:gd name="connsiteX52" fmla="*/ 2832611 w 3094290"/>
              <a:gd name="connsiteY52" fmla="*/ 3791322 h 6798927"/>
              <a:gd name="connsiteX53" fmla="*/ 2832611 w 3094290"/>
              <a:gd name="connsiteY53" fmla="*/ 3791322 h 6798927"/>
              <a:gd name="connsiteX54" fmla="*/ 2865662 w 3094290"/>
              <a:gd name="connsiteY54" fmla="*/ 3670137 h 6798927"/>
              <a:gd name="connsiteX55" fmla="*/ 2898712 w 3094290"/>
              <a:gd name="connsiteY55" fmla="*/ 3615052 h 6798927"/>
              <a:gd name="connsiteX56" fmla="*/ 2942780 w 3094290"/>
              <a:gd name="connsiteY56" fmla="*/ 3515900 h 6798927"/>
              <a:gd name="connsiteX57" fmla="*/ 2953797 w 3094290"/>
              <a:gd name="connsiteY57" fmla="*/ 3471833 h 6798927"/>
              <a:gd name="connsiteX58" fmla="*/ 2975831 w 3094290"/>
              <a:gd name="connsiteY58" fmla="*/ 3405732 h 6798927"/>
              <a:gd name="connsiteX59" fmla="*/ 2997864 w 3094290"/>
              <a:gd name="connsiteY59" fmla="*/ 3317597 h 6798927"/>
              <a:gd name="connsiteX60" fmla="*/ 3030915 w 3094290"/>
              <a:gd name="connsiteY60" fmla="*/ 3240479 h 6798927"/>
              <a:gd name="connsiteX61" fmla="*/ 3052949 w 3094290"/>
              <a:gd name="connsiteY61" fmla="*/ 3130310 h 6798927"/>
              <a:gd name="connsiteX62" fmla="*/ 3074982 w 3094290"/>
              <a:gd name="connsiteY62" fmla="*/ 3009125 h 6798927"/>
              <a:gd name="connsiteX63" fmla="*/ 3074982 w 3094290"/>
              <a:gd name="connsiteY63" fmla="*/ 2810821 h 6798927"/>
              <a:gd name="connsiteX64" fmla="*/ 3052949 w 3094290"/>
              <a:gd name="connsiteY64" fmla="*/ 2744720 h 6798927"/>
              <a:gd name="connsiteX65" fmla="*/ 2986847 w 3094290"/>
              <a:gd name="connsiteY65" fmla="*/ 2722686 h 6798927"/>
              <a:gd name="connsiteX66" fmla="*/ 2953797 w 3094290"/>
              <a:gd name="connsiteY66" fmla="*/ 2700652 h 6798927"/>
              <a:gd name="connsiteX67" fmla="*/ 2733459 w 3094290"/>
              <a:gd name="connsiteY67" fmla="*/ 2678619 h 6798927"/>
              <a:gd name="connsiteX68" fmla="*/ 2623291 w 3094290"/>
              <a:gd name="connsiteY68" fmla="*/ 2645568 h 6798927"/>
              <a:gd name="connsiteX69" fmla="*/ 2590240 w 3094290"/>
              <a:gd name="connsiteY69" fmla="*/ 2634551 h 6798927"/>
              <a:gd name="connsiteX70" fmla="*/ 2491088 w 3094290"/>
              <a:gd name="connsiteY70" fmla="*/ 2557433 h 6798927"/>
              <a:gd name="connsiteX71" fmla="*/ 2413970 w 3094290"/>
              <a:gd name="connsiteY71" fmla="*/ 2480315 h 6798927"/>
              <a:gd name="connsiteX72" fmla="*/ 2380920 w 3094290"/>
              <a:gd name="connsiteY72" fmla="*/ 2447264 h 6798927"/>
              <a:gd name="connsiteX73" fmla="*/ 2347869 w 3094290"/>
              <a:gd name="connsiteY73" fmla="*/ 2425231 h 6798927"/>
              <a:gd name="connsiteX74" fmla="*/ 2270751 w 3094290"/>
              <a:gd name="connsiteY74" fmla="*/ 2337096 h 6798927"/>
              <a:gd name="connsiteX75" fmla="*/ 2237700 w 3094290"/>
              <a:gd name="connsiteY75" fmla="*/ 2326079 h 6798927"/>
              <a:gd name="connsiteX76" fmla="*/ 2171599 w 3094290"/>
              <a:gd name="connsiteY76" fmla="*/ 2226927 h 6798927"/>
              <a:gd name="connsiteX77" fmla="*/ 2149565 w 3094290"/>
              <a:gd name="connsiteY77" fmla="*/ 2193876 h 6798927"/>
              <a:gd name="connsiteX78" fmla="*/ 2083464 w 3094290"/>
              <a:gd name="connsiteY78" fmla="*/ 2171843 h 6798927"/>
              <a:gd name="connsiteX79" fmla="*/ 2050414 w 3094290"/>
              <a:gd name="connsiteY79" fmla="*/ 2149809 h 6798927"/>
              <a:gd name="connsiteX80" fmla="*/ 1984312 w 3094290"/>
              <a:gd name="connsiteY80" fmla="*/ 2127775 h 6798927"/>
              <a:gd name="connsiteX81" fmla="*/ 1896178 w 3094290"/>
              <a:gd name="connsiteY81" fmla="*/ 2072691 h 6798927"/>
              <a:gd name="connsiteX82" fmla="*/ 1863127 w 3094290"/>
              <a:gd name="connsiteY82" fmla="*/ 2061674 h 6798927"/>
              <a:gd name="connsiteX83" fmla="*/ 1786009 w 3094290"/>
              <a:gd name="connsiteY83" fmla="*/ 2160826 h 6798927"/>
              <a:gd name="connsiteX84" fmla="*/ 1752958 w 3094290"/>
              <a:gd name="connsiteY84" fmla="*/ 2270994 h 6798927"/>
              <a:gd name="connsiteX85" fmla="*/ 1697874 w 3094290"/>
              <a:gd name="connsiteY85" fmla="*/ 2282011 h 6798927"/>
              <a:gd name="connsiteX86" fmla="*/ 1598722 w 3094290"/>
              <a:gd name="connsiteY86" fmla="*/ 2215910 h 6798927"/>
              <a:gd name="connsiteX87" fmla="*/ 1565672 w 3094290"/>
              <a:gd name="connsiteY87" fmla="*/ 2193876 h 6798927"/>
              <a:gd name="connsiteX88" fmla="*/ 1499570 w 3094290"/>
              <a:gd name="connsiteY88" fmla="*/ 2160826 h 6798927"/>
              <a:gd name="connsiteX89" fmla="*/ 1455503 w 3094290"/>
              <a:gd name="connsiteY89" fmla="*/ 2116758 h 6798927"/>
              <a:gd name="connsiteX90" fmla="*/ 1444486 w 3094290"/>
              <a:gd name="connsiteY90" fmla="*/ 2083708 h 6798927"/>
              <a:gd name="connsiteX91" fmla="*/ 1378385 w 3094290"/>
              <a:gd name="connsiteY91" fmla="*/ 2039640 h 6798927"/>
              <a:gd name="connsiteX92" fmla="*/ 1312284 w 3094290"/>
              <a:gd name="connsiteY92" fmla="*/ 2006590 h 6798927"/>
              <a:gd name="connsiteX93" fmla="*/ 1279233 w 3094290"/>
              <a:gd name="connsiteY93" fmla="*/ 1984556 h 6798927"/>
              <a:gd name="connsiteX94" fmla="*/ 1202115 w 3094290"/>
              <a:gd name="connsiteY94" fmla="*/ 1896421 h 6798927"/>
              <a:gd name="connsiteX95" fmla="*/ 1180081 w 3094290"/>
              <a:gd name="connsiteY95" fmla="*/ 1830320 h 6798927"/>
              <a:gd name="connsiteX96" fmla="*/ 1136014 w 3094290"/>
              <a:gd name="connsiteY96" fmla="*/ 1742185 h 6798927"/>
              <a:gd name="connsiteX97" fmla="*/ 1124997 w 3094290"/>
              <a:gd name="connsiteY97" fmla="*/ 1698117 h 6798927"/>
              <a:gd name="connsiteX98" fmla="*/ 1102963 w 3094290"/>
              <a:gd name="connsiteY98" fmla="*/ 1654050 h 6798927"/>
              <a:gd name="connsiteX99" fmla="*/ 1069912 w 3094290"/>
              <a:gd name="connsiteY99" fmla="*/ 1587949 h 6798927"/>
              <a:gd name="connsiteX100" fmla="*/ 1058896 w 3094290"/>
              <a:gd name="connsiteY100" fmla="*/ 1543881 h 6798927"/>
              <a:gd name="connsiteX101" fmla="*/ 1036862 w 3094290"/>
              <a:gd name="connsiteY101" fmla="*/ 1477780 h 6798927"/>
              <a:gd name="connsiteX102" fmla="*/ 1025845 w 3094290"/>
              <a:gd name="connsiteY102" fmla="*/ 1345578 h 6798927"/>
              <a:gd name="connsiteX103" fmla="*/ 1003811 w 3094290"/>
              <a:gd name="connsiteY103" fmla="*/ 1279476 h 6798927"/>
              <a:gd name="connsiteX104" fmla="*/ 992794 w 3094290"/>
              <a:gd name="connsiteY104" fmla="*/ 1246426 h 6798927"/>
              <a:gd name="connsiteX105" fmla="*/ 970761 w 3094290"/>
              <a:gd name="connsiteY105" fmla="*/ 1213375 h 6798927"/>
              <a:gd name="connsiteX106" fmla="*/ 948727 w 3094290"/>
              <a:gd name="connsiteY106" fmla="*/ 1158291 h 6798927"/>
              <a:gd name="connsiteX107" fmla="*/ 937710 w 3094290"/>
              <a:gd name="connsiteY107" fmla="*/ 1125240 h 6798927"/>
              <a:gd name="connsiteX108" fmla="*/ 893643 w 3094290"/>
              <a:gd name="connsiteY108" fmla="*/ 1059139 h 6798927"/>
              <a:gd name="connsiteX109" fmla="*/ 849575 w 3094290"/>
              <a:gd name="connsiteY109" fmla="*/ 959987 h 6798927"/>
              <a:gd name="connsiteX110" fmla="*/ 783474 w 3094290"/>
              <a:gd name="connsiteY110" fmla="*/ 948970 h 6798927"/>
              <a:gd name="connsiteX111" fmla="*/ 761440 w 3094290"/>
              <a:gd name="connsiteY111" fmla="*/ 915920 h 6798927"/>
              <a:gd name="connsiteX112" fmla="*/ 684322 w 3094290"/>
              <a:gd name="connsiteY112" fmla="*/ 915920 h 6798927"/>
              <a:gd name="connsiteX113" fmla="*/ 651272 w 3094290"/>
              <a:gd name="connsiteY113" fmla="*/ 926937 h 6798927"/>
              <a:gd name="connsiteX114" fmla="*/ 574153 w 3094290"/>
              <a:gd name="connsiteY114" fmla="*/ 893886 h 6798927"/>
              <a:gd name="connsiteX115" fmla="*/ 563137 w 3094290"/>
              <a:gd name="connsiteY115" fmla="*/ 860835 h 6798927"/>
              <a:gd name="connsiteX116" fmla="*/ 607204 w 3094290"/>
              <a:gd name="connsiteY116" fmla="*/ 739650 h 6798927"/>
              <a:gd name="connsiteX117" fmla="*/ 629238 w 3094290"/>
              <a:gd name="connsiteY117" fmla="*/ 695582 h 6798927"/>
              <a:gd name="connsiteX118" fmla="*/ 662288 w 3094290"/>
              <a:gd name="connsiteY118" fmla="*/ 673549 h 6798927"/>
              <a:gd name="connsiteX119" fmla="*/ 706356 w 3094290"/>
              <a:gd name="connsiteY119" fmla="*/ 607447 h 6798927"/>
              <a:gd name="connsiteX120" fmla="*/ 717373 w 3094290"/>
              <a:gd name="connsiteY120" fmla="*/ 574397 h 6798927"/>
              <a:gd name="connsiteX121" fmla="*/ 750423 w 3094290"/>
              <a:gd name="connsiteY121" fmla="*/ 541346 h 6798927"/>
              <a:gd name="connsiteX122" fmla="*/ 761440 w 3094290"/>
              <a:gd name="connsiteY122" fmla="*/ 508296 h 6798927"/>
              <a:gd name="connsiteX123" fmla="*/ 772457 w 3094290"/>
              <a:gd name="connsiteY123" fmla="*/ 453211 h 6798927"/>
              <a:gd name="connsiteX124" fmla="*/ 783474 w 3094290"/>
              <a:gd name="connsiteY124" fmla="*/ 409144 h 6798927"/>
              <a:gd name="connsiteX125" fmla="*/ 772457 w 3094290"/>
              <a:gd name="connsiteY125" fmla="*/ 232874 h 6798927"/>
              <a:gd name="connsiteX126" fmla="*/ 739406 w 3094290"/>
              <a:gd name="connsiteY126" fmla="*/ 210840 h 6798927"/>
              <a:gd name="connsiteX127" fmla="*/ 662288 w 3094290"/>
              <a:gd name="connsiteY127" fmla="*/ 111688 h 6798927"/>
              <a:gd name="connsiteX128" fmla="*/ 651272 w 3094290"/>
              <a:gd name="connsiteY128" fmla="*/ 78638 h 6798927"/>
              <a:gd name="connsiteX129" fmla="*/ 508052 w 3094290"/>
              <a:gd name="connsiteY129" fmla="*/ 56604 h 6798927"/>
              <a:gd name="connsiteX130" fmla="*/ 364833 w 3094290"/>
              <a:gd name="connsiteY130" fmla="*/ 78638 h 6798927"/>
              <a:gd name="connsiteX131" fmla="*/ 265681 w 3094290"/>
              <a:gd name="connsiteY131" fmla="*/ 122705 h 6798927"/>
              <a:gd name="connsiteX132" fmla="*/ 232631 w 3094290"/>
              <a:gd name="connsiteY132" fmla="*/ 188806 h 6798927"/>
              <a:gd name="connsiteX133" fmla="*/ 221614 w 3094290"/>
              <a:gd name="connsiteY133" fmla="*/ 221857 h 6798927"/>
              <a:gd name="connsiteX134" fmla="*/ 177546 w 3094290"/>
              <a:gd name="connsiteY134" fmla="*/ 287958 h 6798927"/>
              <a:gd name="connsiteX135" fmla="*/ 166529 w 3094290"/>
              <a:gd name="connsiteY135" fmla="*/ 321009 h 6798927"/>
              <a:gd name="connsiteX136" fmla="*/ 188563 w 3094290"/>
              <a:gd name="connsiteY136" fmla="*/ 486262 h 6798927"/>
              <a:gd name="connsiteX137" fmla="*/ 210597 w 3094290"/>
              <a:gd name="connsiteY137" fmla="*/ 519313 h 6798927"/>
              <a:gd name="connsiteX138" fmla="*/ 254664 w 3094290"/>
              <a:gd name="connsiteY138" fmla="*/ 585414 h 6798927"/>
              <a:gd name="connsiteX139" fmla="*/ 265681 w 3094290"/>
              <a:gd name="connsiteY139" fmla="*/ 684566 h 6798927"/>
              <a:gd name="connsiteX140" fmla="*/ 199580 w 3094290"/>
              <a:gd name="connsiteY140" fmla="*/ 728633 h 6798927"/>
              <a:gd name="connsiteX141" fmla="*/ 188563 w 3094290"/>
              <a:gd name="connsiteY141" fmla="*/ 761684 h 6798927"/>
              <a:gd name="connsiteX142" fmla="*/ 122462 w 3094290"/>
              <a:gd name="connsiteY142" fmla="*/ 783717 h 6798927"/>
              <a:gd name="connsiteX143" fmla="*/ 34327 w 3094290"/>
              <a:gd name="connsiteY143" fmla="*/ 805751 h 6798927"/>
              <a:gd name="connsiteX144" fmla="*/ 23310 w 3094290"/>
              <a:gd name="connsiteY144" fmla="*/ 915920 h 6798927"/>
              <a:gd name="connsiteX145" fmla="*/ 67378 w 3094290"/>
              <a:gd name="connsiteY145" fmla="*/ 982021 h 6798927"/>
              <a:gd name="connsiteX146" fmla="*/ 78394 w 3094290"/>
              <a:gd name="connsiteY146" fmla="*/ 1015072 h 6798927"/>
              <a:gd name="connsiteX147" fmla="*/ 100428 w 3094290"/>
              <a:gd name="connsiteY147" fmla="*/ 1048122 h 6798927"/>
              <a:gd name="connsiteX148" fmla="*/ 111445 w 3094290"/>
              <a:gd name="connsiteY148" fmla="*/ 1114223 h 6798927"/>
              <a:gd name="connsiteX149" fmla="*/ 144496 w 3094290"/>
              <a:gd name="connsiteY149" fmla="*/ 1147274 h 6798927"/>
              <a:gd name="connsiteX150" fmla="*/ 210597 w 3094290"/>
              <a:gd name="connsiteY150" fmla="*/ 1191341 h 6798927"/>
              <a:gd name="connsiteX151" fmla="*/ 276698 w 3094290"/>
              <a:gd name="connsiteY151" fmla="*/ 1246426 h 6798927"/>
              <a:gd name="connsiteX152" fmla="*/ 320765 w 3094290"/>
              <a:gd name="connsiteY152" fmla="*/ 1312527 h 6798927"/>
              <a:gd name="connsiteX153" fmla="*/ 386867 w 3094290"/>
              <a:gd name="connsiteY153" fmla="*/ 1356594 h 6798927"/>
              <a:gd name="connsiteX154" fmla="*/ 430934 w 3094290"/>
              <a:gd name="connsiteY154" fmla="*/ 1422696 h 6798927"/>
              <a:gd name="connsiteX155" fmla="*/ 486019 w 3094290"/>
              <a:gd name="connsiteY155" fmla="*/ 1488797 h 6798927"/>
              <a:gd name="connsiteX156" fmla="*/ 519069 w 3094290"/>
              <a:gd name="connsiteY156" fmla="*/ 1554898 h 6798927"/>
              <a:gd name="connsiteX157" fmla="*/ 530086 w 3094290"/>
              <a:gd name="connsiteY157" fmla="*/ 1587949 h 6798927"/>
              <a:gd name="connsiteX158" fmla="*/ 563137 w 3094290"/>
              <a:gd name="connsiteY158" fmla="*/ 1598966 h 6798927"/>
              <a:gd name="connsiteX159" fmla="*/ 574153 w 3094290"/>
              <a:gd name="connsiteY159" fmla="*/ 1632016 h 6798927"/>
              <a:gd name="connsiteX160" fmla="*/ 607204 w 3094290"/>
              <a:gd name="connsiteY160" fmla="*/ 1665067 h 6798927"/>
              <a:gd name="connsiteX161" fmla="*/ 629238 w 3094290"/>
              <a:gd name="connsiteY161" fmla="*/ 1698117 h 6798927"/>
              <a:gd name="connsiteX162" fmla="*/ 673305 w 3094290"/>
              <a:gd name="connsiteY162" fmla="*/ 1753202 h 6798927"/>
              <a:gd name="connsiteX163" fmla="*/ 695339 w 3094290"/>
              <a:gd name="connsiteY163" fmla="*/ 1786252 h 6798927"/>
              <a:gd name="connsiteX164" fmla="*/ 728390 w 3094290"/>
              <a:gd name="connsiteY164" fmla="*/ 1819303 h 6798927"/>
              <a:gd name="connsiteX165" fmla="*/ 750423 w 3094290"/>
              <a:gd name="connsiteY165" fmla="*/ 1852353 h 6798927"/>
              <a:gd name="connsiteX166" fmla="*/ 761440 w 3094290"/>
              <a:gd name="connsiteY166" fmla="*/ 1885404 h 6798927"/>
              <a:gd name="connsiteX167" fmla="*/ 827541 w 3094290"/>
              <a:gd name="connsiteY167" fmla="*/ 1929472 h 6798927"/>
              <a:gd name="connsiteX168" fmla="*/ 849575 w 3094290"/>
              <a:gd name="connsiteY168" fmla="*/ 1973539 h 6798927"/>
              <a:gd name="connsiteX169" fmla="*/ 860592 w 3094290"/>
              <a:gd name="connsiteY169" fmla="*/ 2006590 h 6798927"/>
              <a:gd name="connsiteX170" fmla="*/ 882626 w 3094290"/>
              <a:gd name="connsiteY170" fmla="*/ 2039640 h 6798927"/>
              <a:gd name="connsiteX171" fmla="*/ 915676 w 3094290"/>
              <a:gd name="connsiteY171" fmla="*/ 2138792 h 6798927"/>
              <a:gd name="connsiteX172" fmla="*/ 926693 w 3094290"/>
              <a:gd name="connsiteY172" fmla="*/ 2171843 h 6798927"/>
              <a:gd name="connsiteX173" fmla="*/ 915676 w 3094290"/>
              <a:gd name="connsiteY173" fmla="*/ 2270994 h 6798927"/>
              <a:gd name="connsiteX174" fmla="*/ 937710 w 3094290"/>
              <a:gd name="connsiteY174" fmla="*/ 2304045 h 6798927"/>
              <a:gd name="connsiteX175" fmla="*/ 970761 w 3094290"/>
              <a:gd name="connsiteY175" fmla="*/ 2315062 h 6798927"/>
              <a:gd name="connsiteX176" fmla="*/ 1003811 w 3094290"/>
              <a:gd name="connsiteY176" fmla="*/ 2348113 h 6798927"/>
              <a:gd name="connsiteX177" fmla="*/ 1025845 w 3094290"/>
              <a:gd name="connsiteY177" fmla="*/ 2381163 h 6798927"/>
              <a:gd name="connsiteX178" fmla="*/ 1058896 w 3094290"/>
              <a:gd name="connsiteY178" fmla="*/ 2392180 h 6798927"/>
              <a:gd name="connsiteX179" fmla="*/ 1091946 w 3094290"/>
              <a:gd name="connsiteY179" fmla="*/ 2414214 h 6798927"/>
              <a:gd name="connsiteX180" fmla="*/ 1124997 w 3094290"/>
              <a:gd name="connsiteY180" fmla="*/ 2425231 h 6798927"/>
              <a:gd name="connsiteX181" fmla="*/ 1169064 w 3094290"/>
              <a:gd name="connsiteY181" fmla="*/ 2469298 h 6798927"/>
              <a:gd name="connsiteX182" fmla="*/ 1268216 w 3094290"/>
              <a:gd name="connsiteY182" fmla="*/ 2513366 h 6798927"/>
              <a:gd name="connsiteX183" fmla="*/ 1334317 w 3094290"/>
              <a:gd name="connsiteY183" fmla="*/ 2535399 h 6798927"/>
              <a:gd name="connsiteX184" fmla="*/ 1367368 w 3094290"/>
              <a:gd name="connsiteY184" fmla="*/ 2568450 h 6798927"/>
              <a:gd name="connsiteX185" fmla="*/ 1499570 w 3094290"/>
              <a:gd name="connsiteY185" fmla="*/ 2634551 h 6798927"/>
              <a:gd name="connsiteX186" fmla="*/ 1554655 w 3094290"/>
              <a:gd name="connsiteY186" fmla="*/ 2645568 h 6798927"/>
              <a:gd name="connsiteX187" fmla="*/ 1620756 w 3094290"/>
              <a:gd name="connsiteY187" fmla="*/ 2667602 h 6798927"/>
              <a:gd name="connsiteX188" fmla="*/ 1686857 w 3094290"/>
              <a:gd name="connsiteY188" fmla="*/ 2722686 h 6798927"/>
              <a:gd name="connsiteX189" fmla="*/ 1741941 w 3094290"/>
              <a:gd name="connsiteY189" fmla="*/ 2733703 h 6798927"/>
              <a:gd name="connsiteX190" fmla="*/ 1808043 w 3094290"/>
              <a:gd name="connsiteY190" fmla="*/ 2766753 h 6798927"/>
              <a:gd name="connsiteX191" fmla="*/ 1852110 w 3094290"/>
              <a:gd name="connsiteY191" fmla="*/ 2810821 h 6798927"/>
              <a:gd name="connsiteX192" fmla="*/ 1863127 w 3094290"/>
              <a:gd name="connsiteY192" fmla="*/ 2843872 h 6798927"/>
              <a:gd name="connsiteX193" fmla="*/ 1896178 w 3094290"/>
              <a:gd name="connsiteY193" fmla="*/ 2865905 h 6798927"/>
              <a:gd name="connsiteX194" fmla="*/ 1940245 w 3094290"/>
              <a:gd name="connsiteY194" fmla="*/ 2932006 h 6798927"/>
              <a:gd name="connsiteX195" fmla="*/ 1962279 w 3094290"/>
              <a:gd name="connsiteY195" fmla="*/ 2965057 h 6798927"/>
              <a:gd name="connsiteX196" fmla="*/ 1984312 w 3094290"/>
              <a:gd name="connsiteY196" fmla="*/ 3031158 h 6798927"/>
              <a:gd name="connsiteX197" fmla="*/ 1995329 w 3094290"/>
              <a:gd name="connsiteY197" fmla="*/ 3064209 h 6798927"/>
              <a:gd name="connsiteX198" fmla="*/ 1984312 w 3094290"/>
              <a:gd name="connsiteY198" fmla="*/ 3438782 h 6798927"/>
              <a:gd name="connsiteX199" fmla="*/ 1962279 w 3094290"/>
              <a:gd name="connsiteY199" fmla="*/ 3648103 h 6798927"/>
              <a:gd name="connsiteX200" fmla="*/ 1940245 w 3094290"/>
              <a:gd name="connsiteY200" fmla="*/ 3681153 h 6798927"/>
              <a:gd name="connsiteX201" fmla="*/ 1918211 w 3094290"/>
              <a:gd name="connsiteY201" fmla="*/ 3967592 h 6798927"/>
              <a:gd name="connsiteX202" fmla="*/ 1896178 w 3094290"/>
              <a:gd name="connsiteY202" fmla="*/ 4033693 h 6798927"/>
              <a:gd name="connsiteX203" fmla="*/ 1874144 w 3094290"/>
              <a:gd name="connsiteY203" fmla="*/ 4165896 h 6798927"/>
              <a:gd name="connsiteX204" fmla="*/ 1841093 w 3094290"/>
              <a:gd name="connsiteY204" fmla="*/ 4231997 h 6798927"/>
              <a:gd name="connsiteX205" fmla="*/ 1819059 w 3094290"/>
              <a:gd name="connsiteY205" fmla="*/ 4320132 h 6798927"/>
              <a:gd name="connsiteX206" fmla="*/ 1830076 w 3094290"/>
              <a:gd name="connsiteY206" fmla="*/ 4408267 h 6798927"/>
              <a:gd name="connsiteX207" fmla="*/ 1808043 w 3094290"/>
              <a:gd name="connsiteY207" fmla="*/ 4485385 h 6798927"/>
              <a:gd name="connsiteX208" fmla="*/ 1763975 w 3094290"/>
              <a:gd name="connsiteY208" fmla="*/ 4551486 h 6798927"/>
              <a:gd name="connsiteX209" fmla="*/ 1752958 w 3094290"/>
              <a:gd name="connsiteY209" fmla="*/ 4584537 h 6798927"/>
              <a:gd name="connsiteX210" fmla="*/ 1786009 w 3094290"/>
              <a:gd name="connsiteY210" fmla="*/ 4595553 h 6798927"/>
              <a:gd name="connsiteX211" fmla="*/ 1786009 w 3094290"/>
              <a:gd name="connsiteY211" fmla="*/ 4661655 h 6798927"/>
              <a:gd name="connsiteX212" fmla="*/ 1752958 w 3094290"/>
              <a:gd name="connsiteY212" fmla="*/ 4683688 h 6798927"/>
              <a:gd name="connsiteX213" fmla="*/ 1708891 w 3094290"/>
              <a:gd name="connsiteY213" fmla="*/ 4782840 h 6798927"/>
              <a:gd name="connsiteX214" fmla="*/ 1697874 w 3094290"/>
              <a:gd name="connsiteY214" fmla="*/ 4815891 h 6798927"/>
              <a:gd name="connsiteX215" fmla="*/ 1730925 w 3094290"/>
              <a:gd name="connsiteY215" fmla="*/ 4937076 h 6798927"/>
              <a:gd name="connsiteX216" fmla="*/ 1741941 w 3094290"/>
              <a:gd name="connsiteY216" fmla="*/ 4970127 h 6798927"/>
              <a:gd name="connsiteX217" fmla="*/ 1730925 w 3094290"/>
              <a:gd name="connsiteY217" fmla="*/ 5124363 h 6798927"/>
              <a:gd name="connsiteX218" fmla="*/ 1708891 w 3094290"/>
              <a:gd name="connsiteY218" fmla="*/ 5190464 h 6798927"/>
              <a:gd name="connsiteX219" fmla="*/ 1697874 w 3094290"/>
              <a:gd name="connsiteY219" fmla="*/ 5355717 h 6798927"/>
              <a:gd name="connsiteX220" fmla="*/ 1664823 w 3094290"/>
              <a:gd name="connsiteY220" fmla="*/ 5366734 h 6798927"/>
              <a:gd name="connsiteX221" fmla="*/ 1642790 w 3094290"/>
              <a:gd name="connsiteY221" fmla="*/ 5399785 h 6798927"/>
              <a:gd name="connsiteX222" fmla="*/ 1664823 w 3094290"/>
              <a:gd name="connsiteY222" fmla="*/ 5432835 h 6798927"/>
              <a:gd name="connsiteX223" fmla="*/ 1631773 w 3094290"/>
              <a:gd name="connsiteY223" fmla="*/ 5576055 h 6798927"/>
              <a:gd name="connsiteX224" fmla="*/ 1620756 w 3094290"/>
              <a:gd name="connsiteY224" fmla="*/ 5609105 h 6798927"/>
              <a:gd name="connsiteX225" fmla="*/ 1598722 w 3094290"/>
              <a:gd name="connsiteY225" fmla="*/ 5642156 h 6798927"/>
              <a:gd name="connsiteX226" fmla="*/ 1565672 w 3094290"/>
              <a:gd name="connsiteY226" fmla="*/ 5741308 h 6798927"/>
              <a:gd name="connsiteX227" fmla="*/ 1554655 w 3094290"/>
              <a:gd name="connsiteY227" fmla="*/ 5774358 h 6798927"/>
              <a:gd name="connsiteX228" fmla="*/ 1521604 w 3094290"/>
              <a:gd name="connsiteY228" fmla="*/ 5796392 h 6798927"/>
              <a:gd name="connsiteX229" fmla="*/ 1510587 w 3094290"/>
              <a:gd name="connsiteY229" fmla="*/ 5917578 h 6798927"/>
              <a:gd name="connsiteX230" fmla="*/ 1455503 w 3094290"/>
              <a:gd name="connsiteY230" fmla="*/ 5961645 h 6798927"/>
              <a:gd name="connsiteX231" fmla="*/ 1389402 w 3094290"/>
              <a:gd name="connsiteY231" fmla="*/ 6016729 h 6798927"/>
              <a:gd name="connsiteX232" fmla="*/ 1389402 w 3094290"/>
              <a:gd name="connsiteY232" fmla="*/ 6104864 h 6798927"/>
              <a:gd name="connsiteX233" fmla="*/ 1400419 w 3094290"/>
              <a:gd name="connsiteY233" fmla="*/ 6137915 h 6798927"/>
              <a:gd name="connsiteX234" fmla="*/ 1433469 w 3094290"/>
              <a:gd name="connsiteY234" fmla="*/ 6148932 h 6798927"/>
              <a:gd name="connsiteX235" fmla="*/ 1444486 w 3094290"/>
              <a:gd name="connsiteY235" fmla="*/ 6325202 h 6798927"/>
              <a:gd name="connsiteX236" fmla="*/ 1411435 w 3094290"/>
              <a:gd name="connsiteY236" fmla="*/ 6391303 h 6798927"/>
              <a:gd name="connsiteX237" fmla="*/ 1378385 w 3094290"/>
              <a:gd name="connsiteY237" fmla="*/ 6402320 h 6798927"/>
              <a:gd name="connsiteX238" fmla="*/ 1367368 w 3094290"/>
              <a:gd name="connsiteY238" fmla="*/ 6501472 h 6798927"/>
              <a:gd name="connsiteX239" fmla="*/ 1389402 w 3094290"/>
              <a:gd name="connsiteY239" fmla="*/ 6754859 h 6798927"/>
              <a:gd name="connsiteX240" fmla="*/ 1411435 w 3094290"/>
              <a:gd name="connsiteY240" fmla="*/ 6798927 h 67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3094290" h="6798927">
                <a:moveTo>
                  <a:pt x="1411435" y="6798927"/>
                </a:moveTo>
                <a:lnTo>
                  <a:pt x="1411435" y="6798927"/>
                </a:lnTo>
                <a:cubicBezTo>
                  <a:pt x="1437141" y="6780566"/>
                  <a:pt x="1461465" y="6760096"/>
                  <a:pt x="1488553" y="6743843"/>
                </a:cubicBezTo>
                <a:cubicBezTo>
                  <a:pt x="1498511" y="6737868"/>
                  <a:pt x="1511452" y="6738466"/>
                  <a:pt x="1521604" y="6732826"/>
                </a:cubicBezTo>
                <a:cubicBezTo>
                  <a:pt x="1544753" y="6719965"/>
                  <a:pt x="1565671" y="6703447"/>
                  <a:pt x="1587705" y="6688758"/>
                </a:cubicBezTo>
                <a:lnTo>
                  <a:pt x="1620756" y="6666725"/>
                </a:lnTo>
                <a:cubicBezTo>
                  <a:pt x="1631773" y="6659381"/>
                  <a:pt x="1641245" y="6648878"/>
                  <a:pt x="1653806" y="6644691"/>
                </a:cubicBezTo>
                <a:cubicBezTo>
                  <a:pt x="1736877" y="6617001"/>
                  <a:pt x="1634485" y="6654352"/>
                  <a:pt x="1719908" y="6611640"/>
                </a:cubicBezTo>
                <a:cubicBezTo>
                  <a:pt x="1730295" y="6606447"/>
                  <a:pt x="1742807" y="6606263"/>
                  <a:pt x="1752958" y="6600623"/>
                </a:cubicBezTo>
                <a:cubicBezTo>
                  <a:pt x="1776107" y="6587763"/>
                  <a:pt x="1797025" y="6571245"/>
                  <a:pt x="1819059" y="6556556"/>
                </a:cubicBezTo>
                <a:cubicBezTo>
                  <a:pt x="1830076" y="6549211"/>
                  <a:pt x="1842747" y="6543885"/>
                  <a:pt x="1852110" y="6534522"/>
                </a:cubicBezTo>
                <a:lnTo>
                  <a:pt x="1885161" y="6501472"/>
                </a:lnTo>
                <a:lnTo>
                  <a:pt x="1918211" y="6402320"/>
                </a:lnTo>
                <a:cubicBezTo>
                  <a:pt x="1921883" y="6391303"/>
                  <a:pt x="1927319" y="6380724"/>
                  <a:pt x="1929228" y="6369269"/>
                </a:cubicBezTo>
                <a:cubicBezTo>
                  <a:pt x="1932900" y="6347235"/>
                  <a:pt x="1934827" y="6324839"/>
                  <a:pt x="1940245" y="6303168"/>
                </a:cubicBezTo>
                <a:cubicBezTo>
                  <a:pt x="1945878" y="6280636"/>
                  <a:pt x="1954934" y="6259101"/>
                  <a:pt x="1962279" y="6237067"/>
                </a:cubicBezTo>
                <a:cubicBezTo>
                  <a:pt x="1965951" y="6226050"/>
                  <a:pt x="1965084" y="6212228"/>
                  <a:pt x="1973296" y="6204016"/>
                </a:cubicBezTo>
                <a:cubicBezTo>
                  <a:pt x="1997661" y="6179651"/>
                  <a:pt x="2013042" y="6168591"/>
                  <a:pt x="2028380" y="6137915"/>
                </a:cubicBezTo>
                <a:cubicBezTo>
                  <a:pt x="2033573" y="6127528"/>
                  <a:pt x="2034203" y="6115251"/>
                  <a:pt x="2039397" y="6104864"/>
                </a:cubicBezTo>
                <a:cubicBezTo>
                  <a:pt x="2058874" y="6065910"/>
                  <a:pt x="2065247" y="6072869"/>
                  <a:pt x="2094481" y="6038763"/>
                </a:cubicBezTo>
                <a:cubicBezTo>
                  <a:pt x="2149139" y="5974995"/>
                  <a:pt x="2102402" y="6011450"/>
                  <a:pt x="2160582" y="5972662"/>
                </a:cubicBezTo>
                <a:cubicBezTo>
                  <a:pt x="2167927" y="5961645"/>
                  <a:pt x="2174139" y="5949783"/>
                  <a:pt x="2182616" y="5939611"/>
                </a:cubicBezTo>
                <a:cubicBezTo>
                  <a:pt x="2192590" y="5927642"/>
                  <a:pt x="2207025" y="5919524"/>
                  <a:pt x="2215667" y="5906561"/>
                </a:cubicBezTo>
                <a:cubicBezTo>
                  <a:pt x="2222109" y="5896898"/>
                  <a:pt x="2221491" y="5883897"/>
                  <a:pt x="2226684" y="5873510"/>
                </a:cubicBezTo>
                <a:cubicBezTo>
                  <a:pt x="2232605" y="5861667"/>
                  <a:pt x="2243340" y="5852558"/>
                  <a:pt x="2248717" y="5840459"/>
                </a:cubicBezTo>
                <a:cubicBezTo>
                  <a:pt x="2258150" y="5819235"/>
                  <a:pt x="2266196" y="5797133"/>
                  <a:pt x="2270751" y="5774358"/>
                </a:cubicBezTo>
                <a:cubicBezTo>
                  <a:pt x="2278836" y="5733933"/>
                  <a:pt x="2283528" y="5684464"/>
                  <a:pt x="2314819" y="5653173"/>
                </a:cubicBezTo>
                <a:cubicBezTo>
                  <a:pt x="2324181" y="5643811"/>
                  <a:pt x="2336852" y="5638484"/>
                  <a:pt x="2347869" y="5631139"/>
                </a:cubicBezTo>
                <a:cubicBezTo>
                  <a:pt x="2351541" y="5594416"/>
                  <a:pt x="2350587" y="5556931"/>
                  <a:pt x="2358886" y="5520970"/>
                </a:cubicBezTo>
                <a:cubicBezTo>
                  <a:pt x="2361863" y="5508069"/>
                  <a:pt x="2376271" y="5500317"/>
                  <a:pt x="2380920" y="5487920"/>
                </a:cubicBezTo>
                <a:cubicBezTo>
                  <a:pt x="2387495" y="5470387"/>
                  <a:pt x="2387396" y="5451001"/>
                  <a:pt x="2391937" y="5432835"/>
                </a:cubicBezTo>
                <a:cubicBezTo>
                  <a:pt x="2394753" y="5421569"/>
                  <a:pt x="2400434" y="5411121"/>
                  <a:pt x="2402953" y="5399785"/>
                </a:cubicBezTo>
                <a:cubicBezTo>
                  <a:pt x="2428803" y="5283459"/>
                  <a:pt x="2400188" y="5375031"/>
                  <a:pt x="2424987" y="5300633"/>
                </a:cubicBezTo>
                <a:cubicBezTo>
                  <a:pt x="2430066" y="5265078"/>
                  <a:pt x="2436041" y="5190409"/>
                  <a:pt x="2458038" y="5157414"/>
                </a:cubicBezTo>
                <a:lnTo>
                  <a:pt x="2480072" y="5124363"/>
                </a:lnTo>
                <a:cubicBezTo>
                  <a:pt x="2489032" y="5097481"/>
                  <a:pt x="2491765" y="5079619"/>
                  <a:pt x="2513122" y="5058262"/>
                </a:cubicBezTo>
                <a:cubicBezTo>
                  <a:pt x="2522485" y="5048899"/>
                  <a:pt x="2535156" y="5043573"/>
                  <a:pt x="2546173" y="5036228"/>
                </a:cubicBezTo>
                <a:cubicBezTo>
                  <a:pt x="2567242" y="4973021"/>
                  <a:pt x="2542102" y="5032019"/>
                  <a:pt x="2590240" y="4970127"/>
                </a:cubicBezTo>
                <a:cubicBezTo>
                  <a:pt x="2606498" y="4949224"/>
                  <a:pt x="2634308" y="4904026"/>
                  <a:pt x="2634308" y="4904026"/>
                </a:cubicBezTo>
                <a:cubicBezTo>
                  <a:pt x="2662000" y="4820950"/>
                  <a:pt x="2624645" y="4923351"/>
                  <a:pt x="2667358" y="4837925"/>
                </a:cubicBezTo>
                <a:cubicBezTo>
                  <a:pt x="2676615" y="4819412"/>
                  <a:pt x="2684097" y="4778456"/>
                  <a:pt x="2689392" y="4760806"/>
                </a:cubicBezTo>
                <a:cubicBezTo>
                  <a:pt x="2696066" y="4738560"/>
                  <a:pt x="2704081" y="4716739"/>
                  <a:pt x="2711426" y="4694705"/>
                </a:cubicBezTo>
                <a:lnTo>
                  <a:pt x="2722443" y="4661655"/>
                </a:lnTo>
                <a:cubicBezTo>
                  <a:pt x="2718771" y="4599226"/>
                  <a:pt x="2717649" y="4536595"/>
                  <a:pt x="2711426" y="4474368"/>
                </a:cubicBezTo>
                <a:cubicBezTo>
                  <a:pt x="2710270" y="4462813"/>
                  <a:pt x="2703599" y="4452483"/>
                  <a:pt x="2700409" y="4441317"/>
                </a:cubicBezTo>
                <a:cubicBezTo>
                  <a:pt x="2696249" y="4426758"/>
                  <a:pt x="2693064" y="4411939"/>
                  <a:pt x="2689392" y="4397250"/>
                </a:cubicBezTo>
                <a:cubicBezTo>
                  <a:pt x="2693064" y="4371544"/>
                  <a:pt x="2696977" y="4345871"/>
                  <a:pt x="2700409" y="4320132"/>
                </a:cubicBezTo>
                <a:cubicBezTo>
                  <a:pt x="2700915" y="4316336"/>
                  <a:pt x="2706751" y="4222484"/>
                  <a:pt x="2722443" y="4198946"/>
                </a:cubicBezTo>
                <a:cubicBezTo>
                  <a:pt x="2731085" y="4185983"/>
                  <a:pt x="2744476" y="4176913"/>
                  <a:pt x="2755493" y="4165896"/>
                </a:cubicBezTo>
                <a:cubicBezTo>
                  <a:pt x="2759165" y="4151207"/>
                  <a:pt x="2763801" y="4136725"/>
                  <a:pt x="2766510" y="4121828"/>
                </a:cubicBezTo>
                <a:cubicBezTo>
                  <a:pt x="2771155" y="4096280"/>
                  <a:pt x="2771688" y="4070012"/>
                  <a:pt x="2777527" y="4044710"/>
                </a:cubicBezTo>
                <a:cubicBezTo>
                  <a:pt x="2782750" y="4022079"/>
                  <a:pt x="2799561" y="3978609"/>
                  <a:pt x="2799561" y="3978609"/>
                </a:cubicBezTo>
                <a:cubicBezTo>
                  <a:pt x="2812681" y="3834293"/>
                  <a:pt x="2797752" y="3895904"/>
                  <a:pt x="2832611" y="3791322"/>
                </a:cubicBezTo>
                <a:lnTo>
                  <a:pt x="2832611" y="3791322"/>
                </a:lnTo>
                <a:cubicBezTo>
                  <a:pt x="2839168" y="3758538"/>
                  <a:pt x="2848888" y="3698094"/>
                  <a:pt x="2865662" y="3670137"/>
                </a:cubicBezTo>
                <a:cubicBezTo>
                  <a:pt x="2876679" y="3651775"/>
                  <a:pt x="2889851" y="3634546"/>
                  <a:pt x="2898712" y="3615052"/>
                </a:cubicBezTo>
                <a:cubicBezTo>
                  <a:pt x="2954897" y="3491444"/>
                  <a:pt x="2890781" y="3593899"/>
                  <a:pt x="2942780" y="3515900"/>
                </a:cubicBezTo>
                <a:cubicBezTo>
                  <a:pt x="2946452" y="3501211"/>
                  <a:pt x="2949446" y="3486336"/>
                  <a:pt x="2953797" y="3471833"/>
                </a:cubicBezTo>
                <a:cubicBezTo>
                  <a:pt x="2960471" y="3449587"/>
                  <a:pt x="2971276" y="3428507"/>
                  <a:pt x="2975831" y="3405732"/>
                </a:cubicBezTo>
                <a:cubicBezTo>
                  <a:pt x="2982298" y="3373395"/>
                  <a:pt x="2985159" y="3347242"/>
                  <a:pt x="2997864" y="3317597"/>
                </a:cubicBezTo>
                <a:cubicBezTo>
                  <a:pt x="3023044" y="3258845"/>
                  <a:pt x="3016152" y="3292148"/>
                  <a:pt x="3030915" y="3240479"/>
                </a:cubicBezTo>
                <a:cubicBezTo>
                  <a:pt x="3042385" y="3200333"/>
                  <a:pt x="3046766" y="3173590"/>
                  <a:pt x="3052949" y="3130310"/>
                </a:cubicBezTo>
                <a:cubicBezTo>
                  <a:pt x="3068520" y="3021307"/>
                  <a:pt x="3053380" y="3073928"/>
                  <a:pt x="3074982" y="3009125"/>
                </a:cubicBezTo>
                <a:cubicBezTo>
                  <a:pt x="3090018" y="2918911"/>
                  <a:pt x="3094290" y="2926670"/>
                  <a:pt x="3074982" y="2810821"/>
                </a:cubicBezTo>
                <a:cubicBezTo>
                  <a:pt x="3071164" y="2787912"/>
                  <a:pt x="3074983" y="2752065"/>
                  <a:pt x="3052949" y="2744720"/>
                </a:cubicBezTo>
                <a:lnTo>
                  <a:pt x="2986847" y="2722686"/>
                </a:lnTo>
                <a:cubicBezTo>
                  <a:pt x="2975830" y="2715341"/>
                  <a:pt x="2965640" y="2706573"/>
                  <a:pt x="2953797" y="2700652"/>
                </a:cubicBezTo>
                <a:cubicBezTo>
                  <a:pt x="2896318" y="2671912"/>
                  <a:pt x="2744403" y="2679263"/>
                  <a:pt x="2733459" y="2678619"/>
                </a:cubicBezTo>
                <a:cubicBezTo>
                  <a:pt x="2666859" y="2661969"/>
                  <a:pt x="2703758" y="2672391"/>
                  <a:pt x="2623291" y="2645568"/>
                </a:cubicBezTo>
                <a:lnTo>
                  <a:pt x="2590240" y="2634551"/>
                </a:lnTo>
                <a:cubicBezTo>
                  <a:pt x="2551791" y="2608919"/>
                  <a:pt x="2518967" y="2593278"/>
                  <a:pt x="2491088" y="2557433"/>
                </a:cubicBezTo>
                <a:cubicBezTo>
                  <a:pt x="2429215" y="2477881"/>
                  <a:pt x="2477127" y="2501367"/>
                  <a:pt x="2413970" y="2480315"/>
                </a:cubicBezTo>
                <a:cubicBezTo>
                  <a:pt x="2402953" y="2469298"/>
                  <a:pt x="2392889" y="2457238"/>
                  <a:pt x="2380920" y="2447264"/>
                </a:cubicBezTo>
                <a:cubicBezTo>
                  <a:pt x="2370748" y="2438788"/>
                  <a:pt x="2356588" y="2435196"/>
                  <a:pt x="2347869" y="2425231"/>
                </a:cubicBezTo>
                <a:cubicBezTo>
                  <a:pt x="2296453" y="2366470"/>
                  <a:pt x="2325838" y="2364639"/>
                  <a:pt x="2270751" y="2337096"/>
                </a:cubicBezTo>
                <a:cubicBezTo>
                  <a:pt x="2260364" y="2331903"/>
                  <a:pt x="2248717" y="2329751"/>
                  <a:pt x="2237700" y="2326079"/>
                </a:cubicBezTo>
                <a:lnTo>
                  <a:pt x="2171599" y="2226927"/>
                </a:lnTo>
                <a:cubicBezTo>
                  <a:pt x="2164254" y="2215910"/>
                  <a:pt x="2162126" y="2198063"/>
                  <a:pt x="2149565" y="2193876"/>
                </a:cubicBezTo>
                <a:lnTo>
                  <a:pt x="2083464" y="2171843"/>
                </a:lnTo>
                <a:cubicBezTo>
                  <a:pt x="2072447" y="2164498"/>
                  <a:pt x="2062513" y="2155187"/>
                  <a:pt x="2050414" y="2149809"/>
                </a:cubicBezTo>
                <a:cubicBezTo>
                  <a:pt x="2029190" y="2140376"/>
                  <a:pt x="1984312" y="2127775"/>
                  <a:pt x="1984312" y="2127775"/>
                </a:cubicBezTo>
                <a:cubicBezTo>
                  <a:pt x="1949396" y="2075400"/>
                  <a:pt x="1974840" y="2098912"/>
                  <a:pt x="1896178" y="2072691"/>
                </a:cubicBezTo>
                <a:lnTo>
                  <a:pt x="1863127" y="2061674"/>
                </a:lnTo>
                <a:cubicBezTo>
                  <a:pt x="1810417" y="2140738"/>
                  <a:pt x="1837784" y="2109050"/>
                  <a:pt x="1786009" y="2160826"/>
                </a:cubicBezTo>
                <a:cubicBezTo>
                  <a:pt x="1782243" y="2175889"/>
                  <a:pt x="1760016" y="2269582"/>
                  <a:pt x="1752958" y="2270994"/>
                </a:cubicBezTo>
                <a:lnTo>
                  <a:pt x="1697874" y="2282011"/>
                </a:lnTo>
                <a:lnTo>
                  <a:pt x="1598722" y="2215910"/>
                </a:lnTo>
                <a:cubicBezTo>
                  <a:pt x="1587705" y="2208565"/>
                  <a:pt x="1578233" y="2198063"/>
                  <a:pt x="1565672" y="2193876"/>
                </a:cubicBezTo>
                <a:cubicBezTo>
                  <a:pt x="1520060" y="2178672"/>
                  <a:pt x="1542284" y="2189300"/>
                  <a:pt x="1499570" y="2160826"/>
                </a:cubicBezTo>
                <a:cubicBezTo>
                  <a:pt x="1470192" y="2072691"/>
                  <a:pt x="1514259" y="2175514"/>
                  <a:pt x="1455503" y="2116758"/>
                </a:cubicBezTo>
                <a:cubicBezTo>
                  <a:pt x="1447292" y="2108547"/>
                  <a:pt x="1452697" y="2091919"/>
                  <a:pt x="1444486" y="2083708"/>
                </a:cubicBezTo>
                <a:cubicBezTo>
                  <a:pt x="1425761" y="2064983"/>
                  <a:pt x="1400419" y="2054329"/>
                  <a:pt x="1378385" y="2039640"/>
                </a:cubicBezTo>
                <a:cubicBezTo>
                  <a:pt x="1335673" y="2011165"/>
                  <a:pt x="1357895" y="2021793"/>
                  <a:pt x="1312284" y="2006590"/>
                </a:cubicBezTo>
                <a:cubicBezTo>
                  <a:pt x="1301267" y="1999245"/>
                  <a:pt x="1287952" y="1994521"/>
                  <a:pt x="1279233" y="1984556"/>
                </a:cubicBezTo>
                <a:cubicBezTo>
                  <a:pt x="1189259" y="1881730"/>
                  <a:pt x="1276479" y="1945998"/>
                  <a:pt x="1202115" y="1896421"/>
                </a:cubicBezTo>
                <a:cubicBezTo>
                  <a:pt x="1194770" y="1874387"/>
                  <a:pt x="1192964" y="1849645"/>
                  <a:pt x="1180081" y="1830320"/>
                </a:cubicBezTo>
                <a:cubicBezTo>
                  <a:pt x="1153092" y="1789836"/>
                  <a:pt x="1153981" y="1796088"/>
                  <a:pt x="1136014" y="1742185"/>
                </a:cubicBezTo>
                <a:cubicBezTo>
                  <a:pt x="1131226" y="1727821"/>
                  <a:pt x="1130314" y="1712294"/>
                  <a:pt x="1124997" y="1698117"/>
                </a:cubicBezTo>
                <a:cubicBezTo>
                  <a:pt x="1119230" y="1682740"/>
                  <a:pt x="1109432" y="1669145"/>
                  <a:pt x="1102963" y="1654050"/>
                </a:cubicBezTo>
                <a:cubicBezTo>
                  <a:pt x="1075595" y="1590193"/>
                  <a:pt x="1112256" y="1651463"/>
                  <a:pt x="1069912" y="1587949"/>
                </a:cubicBezTo>
                <a:cubicBezTo>
                  <a:pt x="1066240" y="1573260"/>
                  <a:pt x="1063247" y="1558384"/>
                  <a:pt x="1058896" y="1543881"/>
                </a:cubicBezTo>
                <a:cubicBezTo>
                  <a:pt x="1052222" y="1521635"/>
                  <a:pt x="1036862" y="1477780"/>
                  <a:pt x="1036862" y="1477780"/>
                </a:cubicBezTo>
                <a:cubicBezTo>
                  <a:pt x="1033190" y="1433713"/>
                  <a:pt x="1033115" y="1389196"/>
                  <a:pt x="1025845" y="1345578"/>
                </a:cubicBezTo>
                <a:cubicBezTo>
                  <a:pt x="1022027" y="1322668"/>
                  <a:pt x="1011156" y="1301510"/>
                  <a:pt x="1003811" y="1279476"/>
                </a:cubicBezTo>
                <a:cubicBezTo>
                  <a:pt x="1000139" y="1268459"/>
                  <a:pt x="999235" y="1256088"/>
                  <a:pt x="992794" y="1246426"/>
                </a:cubicBezTo>
                <a:cubicBezTo>
                  <a:pt x="985450" y="1235409"/>
                  <a:pt x="976682" y="1225218"/>
                  <a:pt x="970761" y="1213375"/>
                </a:cubicBezTo>
                <a:cubicBezTo>
                  <a:pt x="961917" y="1195687"/>
                  <a:pt x="955671" y="1176808"/>
                  <a:pt x="948727" y="1158291"/>
                </a:cubicBezTo>
                <a:cubicBezTo>
                  <a:pt x="944649" y="1147417"/>
                  <a:pt x="943350" y="1135392"/>
                  <a:pt x="937710" y="1125240"/>
                </a:cubicBezTo>
                <a:cubicBezTo>
                  <a:pt x="924850" y="1102091"/>
                  <a:pt x="902017" y="1084261"/>
                  <a:pt x="893643" y="1059139"/>
                </a:cubicBezTo>
                <a:cubicBezTo>
                  <a:pt x="891921" y="1053974"/>
                  <a:pt x="870525" y="970462"/>
                  <a:pt x="849575" y="959987"/>
                </a:cubicBezTo>
                <a:cubicBezTo>
                  <a:pt x="829596" y="949997"/>
                  <a:pt x="805508" y="952642"/>
                  <a:pt x="783474" y="948970"/>
                </a:cubicBezTo>
                <a:cubicBezTo>
                  <a:pt x="776129" y="937953"/>
                  <a:pt x="771779" y="924191"/>
                  <a:pt x="761440" y="915920"/>
                </a:cubicBezTo>
                <a:cubicBezTo>
                  <a:pt x="735801" y="895409"/>
                  <a:pt x="711263" y="908222"/>
                  <a:pt x="684322" y="915920"/>
                </a:cubicBezTo>
                <a:cubicBezTo>
                  <a:pt x="673156" y="919110"/>
                  <a:pt x="662289" y="923265"/>
                  <a:pt x="651272" y="926937"/>
                </a:cubicBezTo>
                <a:cubicBezTo>
                  <a:pt x="624810" y="920322"/>
                  <a:pt x="593173" y="917662"/>
                  <a:pt x="574153" y="893886"/>
                </a:cubicBezTo>
                <a:cubicBezTo>
                  <a:pt x="566899" y="884818"/>
                  <a:pt x="566809" y="871852"/>
                  <a:pt x="563137" y="860835"/>
                </a:cubicBezTo>
                <a:cubicBezTo>
                  <a:pt x="598249" y="720380"/>
                  <a:pt x="564057" y="815156"/>
                  <a:pt x="607204" y="739650"/>
                </a:cubicBezTo>
                <a:cubicBezTo>
                  <a:pt x="615352" y="725391"/>
                  <a:pt x="618724" y="708199"/>
                  <a:pt x="629238" y="695582"/>
                </a:cubicBezTo>
                <a:cubicBezTo>
                  <a:pt x="637714" y="685410"/>
                  <a:pt x="651271" y="680893"/>
                  <a:pt x="662288" y="673549"/>
                </a:cubicBezTo>
                <a:cubicBezTo>
                  <a:pt x="687589" y="572345"/>
                  <a:pt x="651024" y="676611"/>
                  <a:pt x="706356" y="607447"/>
                </a:cubicBezTo>
                <a:cubicBezTo>
                  <a:pt x="713610" y="598379"/>
                  <a:pt x="710932" y="584059"/>
                  <a:pt x="717373" y="574397"/>
                </a:cubicBezTo>
                <a:cubicBezTo>
                  <a:pt x="726015" y="561433"/>
                  <a:pt x="739406" y="552363"/>
                  <a:pt x="750423" y="541346"/>
                </a:cubicBezTo>
                <a:cubicBezTo>
                  <a:pt x="754095" y="530329"/>
                  <a:pt x="758623" y="519562"/>
                  <a:pt x="761440" y="508296"/>
                </a:cubicBezTo>
                <a:cubicBezTo>
                  <a:pt x="765982" y="490130"/>
                  <a:pt x="768395" y="471490"/>
                  <a:pt x="772457" y="453211"/>
                </a:cubicBezTo>
                <a:cubicBezTo>
                  <a:pt x="775742" y="438430"/>
                  <a:pt x="779802" y="423833"/>
                  <a:pt x="783474" y="409144"/>
                </a:cubicBezTo>
                <a:cubicBezTo>
                  <a:pt x="779802" y="350387"/>
                  <a:pt x="785228" y="290343"/>
                  <a:pt x="772457" y="232874"/>
                </a:cubicBezTo>
                <a:cubicBezTo>
                  <a:pt x="769585" y="219949"/>
                  <a:pt x="748125" y="220805"/>
                  <a:pt x="739406" y="210840"/>
                </a:cubicBezTo>
                <a:cubicBezTo>
                  <a:pt x="554921" y="0"/>
                  <a:pt x="791595" y="240995"/>
                  <a:pt x="662288" y="111688"/>
                </a:cubicBezTo>
                <a:cubicBezTo>
                  <a:pt x="658616" y="100671"/>
                  <a:pt x="657713" y="88300"/>
                  <a:pt x="651272" y="78638"/>
                </a:cubicBezTo>
                <a:cubicBezTo>
                  <a:pt x="610608" y="17642"/>
                  <a:pt x="589940" y="48415"/>
                  <a:pt x="508052" y="56604"/>
                </a:cubicBezTo>
                <a:cubicBezTo>
                  <a:pt x="417010" y="86952"/>
                  <a:pt x="559588" y="42121"/>
                  <a:pt x="364833" y="78638"/>
                </a:cubicBezTo>
                <a:cubicBezTo>
                  <a:pt x="310114" y="88898"/>
                  <a:pt x="304408" y="96888"/>
                  <a:pt x="265681" y="122705"/>
                </a:cubicBezTo>
                <a:cubicBezTo>
                  <a:pt x="237989" y="205781"/>
                  <a:pt x="275344" y="103380"/>
                  <a:pt x="232631" y="188806"/>
                </a:cubicBezTo>
                <a:cubicBezTo>
                  <a:pt x="227438" y="199193"/>
                  <a:pt x="227254" y="211705"/>
                  <a:pt x="221614" y="221857"/>
                </a:cubicBezTo>
                <a:cubicBezTo>
                  <a:pt x="208753" y="245006"/>
                  <a:pt x="177546" y="287958"/>
                  <a:pt x="177546" y="287958"/>
                </a:cubicBezTo>
                <a:cubicBezTo>
                  <a:pt x="173874" y="298975"/>
                  <a:pt x="166529" y="309396"/>
                  <a:pt x="166529" y="321009"/>
                </a:cubicBezTo>
                <a:cubicBezTo>
                  <a:pt x="166529" y="345623"/>
                  <a:pt x="166709" y="442554"/>
                  <a:pt x="188563" y="486262"/>
                </a:cubicBezTo>
                <a:cubicBezTo>
                  <a:pt x="194484" y="498105"/>
                  <a:pt x="204675" y="507470"/>
                  <a:pt x="210597" y="519313"/>
                </a:cubicBezTo>
                <a:cubicBezTo>
                  <a:pt x="242485" y="583088"/>
                  <a:pt x="192011" y="522759"/>
                  <a:pt x="254664" y="585414"/>
                </a:cubicBezTo>
                <a:cubicBezTo>
                  <a:pt x="262009" y="607448"/>
                  <a:pt x="293223" y="657024"/>
                  <a:pt x="265681" y="684566"/>
                </a:cubicBezTo>
                <a:cubicBezTo>
                  <a:pt x="246956" y="703291"/>
                  <a:pt x="199580" y="728633"/>
                  <a:pt x="199580" y="728633"/>
                </a:cubicBezTo>
                <a:cubicBezTo>
                  <a:pt x="195908" y="739650"/>
                  <a:pt x="198013" y="754934"/>
                  <a:pt x="188563" y="761684"/>
                </a:cubicBezTo>
                <a:cubicBezTo>
                  <a:pt x="169664" y="775183"/>
                  <a:pt x="145236" y="779162"/>
                  <a:pt x="122462" y="783717"/>
                </a:cubicBezTo>
                <a:cubicBezTo>
                  <a:pt x="55991" y="797012"/>
                  <a:pt x="85142" y="788813"/>
                  <a:pt x="34327" y="805751"/>
                </a:cubicBezTo>
                <a:cubicBezTo>
                  <a:pt x="17721" y="855569"/>
                  <a:pt x="0" y="869300"/>
                  <a:pt x="23310" y="915920"/>
                </a:cubicBezTo>
                <a:cubicBezTo>
                  <a:pt x="35153" y="939606"/>
                  <a:pt x="67378" y="982021"/>
                  <a:pt x="67378" y="982021"/>
                </a:cubicBezTo>
                <a:cubicBezTo>
                  <a:pt x="71050" y="993038"/>
                  <a:pt x="73201" y="1004685"/>
                  <a:pt x="78394" y="1015072"/>
                </a:cubicBezTo>
                <a:cubicBezTo>
                  <a:pt x="84315" y="1026915"/>
                  <a:pt x="96241" y="1035561"/>
                  <a:pt x="100428" y="1048122"/>
                </a:cubicBezTo>
                <a:cubicBezTo>
                  <a:pt x="107492" y="1069313"/>
                  <a:pt x="102373" y="1093811"/>
                  <a:pt x="111445" y="1114223"/>
                </a:cubicBezTo>
                <a:cubicBezTo>
                  <a:pt x="117773" y="1128461"/>
                  <a:pt x="132198" y="1137709"/>
                  <a:pt x="144496" y="1147274"/>
                </a:cubicBezTo>
                <a:cubicBezTo>
                  <a:pt x="165399" y="1163532"/>
                  <a:pt x="188563" y="1176652"/>
                  <a:pt x="210597" y="1191341"/>
                </a:cubicBezTo>
                <a:cubicBezTo>
                  <a:pt x="239974" y="1210925"/>
                  <a:pt x="253862" y="1217065"/>
                  <a:pt x="276698" y="1246426"/>
                </a:cubicBezTo>
                <a:cubicBezTo>
                  <a:pt x="292956" y="1267329"/>
                  <a:pt x="298731" y="1297838"/>
                  <a:pt x="320765" y="1312527"/>
                </a:cubicBezTo>
                <a:lnTo>
                  <a:pt x="386867" y="1356594"/>
                </a:lnTo>
                <a:cubicBezTo>
                  <a:pt x="401556" y="1378628"/>
                  <a:pt x="412209" y="1403971"/>
                  <a:pt x="430934" y="1422696"/>
                </a:cubicBezTo>
                <a:cubicBezTo>
                  <a:pt x="473348" y="1465109"/>
                  <a:pt x="455343" y="1442783"/>
                  <a:pt x="486019" y="1488797"/>
                </a:cubicBezTo>
                <a:cubicBezTo>
                  <a:pt x="513706" y="1571864"/>
                  <a:pt x="476358" y="1469477"/>
                  <a:pt x="519069" y="1554898"/>
                </a:cubicBezTo>
                <a:cubicBezTo>
                  <a:pt x="524262" y="1565285"/>
                  <a:pt x="521874" y="1579737"/>
                  <a:pt x="530086" y="1587949"/>
                </a:cubicBezTo>
                <a:cubicBezTo>
                  <a:pt x="538298" y="1596161"/>
                  <a:pt x="552120" y="1595294"/>
                  <a:pt x="563137" y="1598966"/>
                </a:cubicBezTo>
                <a:cubicBezTo>
                  <a:pt x="566809" y="1609983"/>
                  <a:pt x="567712" y="1622354"/>
                  <a:pt x="574153" y="1632016"/>
                </a:cubicBezTo>
                <a:cubicBezTo>
                  <a:pt x="582795" y="1644980"/>
                  <a:pt x="597230" y="1653098"/>
                  <a:pt x="607204" y="1665067"/>
                </a:cubicBezTo>
                <a:cubicBezTo>
                  <a:pt x="615680" y="1675239"/>
                  <a:pt x="621893" y="1687100"/>
                  <a:pt x="629238" y="1698117"/>
                </a:cubicBezTo>
                <a:cubicBezTo>
                  <a:pt x="650685" y="1762459"/>
                  <a:pt x="623474" y="1703371"/>
                  <a:pt x="673305" y="1753202"/>
                </a:cubicBezTo>
                <a:cubicBezTo>
                  <a:pt x="682667" y="1762564"/>
                  <a:pt x="686863" y="1776080"/>
                  <a:pt x="695339" y="1786252"/>
                </a:cubicBezTo>
                <a:cubicBezTo>
                  <a:pt x="705313" y="1798221"/>
                  <a:pt x="718416" y="1807334"/>
                  <a:pt x="728390" y="1819303"/>
                </a:cubicBezTo>
                <a:cubicBezTo>
                  <a:pt x="736866" y="1829475"/>
                  <a:pt x="744502" y="1840510"/>
                  <a:pt x="750423" y="1852353"/>
                </a:cubicBezTo>
                <a:cubicBezTo>
                  <a:pt x="755616" y="1862740"/>
                  <a:pt x="753228" y="1877192"/>
                  <a:pt x="761440" y="1885404"/>
                </a:cubicBezTo>
                <a:cubicBezTo>
                  <a:pt x="780165" y="1904129"/>
                  <a:pt x="827541" y="1929472"/>
                  <a:pt x="827541" y="1929472"/>
                </a:cubicBezTo>
                <a:cubicBezTo>
                  <a:pt x="834886" y="1944161"/>
                  <a:pt x="843106" y="1958444"/>
                  <a:pt x="849575" y="1973539"/>
                </a:cubicBezTo>
                <a:cubicBezTo>
                  <a:pt x="854150" y="1984213"/>
                  <a:pt x="855398" y="1996203"/>
                  <a:pt x="860592" y="2006590"/>
                </a:cubicBezTo>
                <a:cubicBezTo>
                  <a:pt x="866513" y="2018433"/>
                  <a:pt x="875281" y="2028623"/>
                  <a:pt x="882626" y="2039640"/>
                </a:cubicBezTo>
                <a:lnTo>
                  <a:pt x="915676" y="2138792"/>
                </a:lnTo>
                <a:lnTo>
                  <a:pt x="926693" y="2171843"/>
                </a:lnTo>
                <a:cubicBezTo>
                  <a:pt x="908331" y="2226928"/>
                  <a:pt x="893642" y="2226927"/>
                  <a:pt x="915676" y="2270994"/>
                </a:cubicBezTo>
                <a:cubicBezTo>
                  <a:pt x="921598" y="2282837"/>
                  <a:pt x="927371" y="2295774"/>
                  <a:pt x="937710" y="2304045"/>
                </a:cubicBezTo>
                <a:cubicBezTo>
                  <a:pt x="946778" y="2311300"/>
                  <a:pt x="959744" y="2311390"/>
                  <a:pt x="970761" y="2315062"/>
                </a:cubicBezTo>
                <a:cubicBezTo>
                  <a:pt x="981778" y="2326079"/>
                  <a:pt x="993837" y="2336144"/>
                  <a:pt x="1003811" y="2348113"/>
                </a:cubicBezTo>
                <a:cubicBezTo>
                  <a:pt x="1012287" y="2358285"/>
                  <a:pt x="1015506" y="2372892"/>
                  <a:pt x="1025845" y="2381163"/>
                </a:cubicBezTo>
                <a:cubicBezTo>
                  <a:pt x="1034913" y="2388417"/>
                  <a:pt x="1047879" y="2388508"/>
                  <a:pt x="1058896" y="2392180"/>
                </a:cubicBezTo>
                <a:cubicBezTo>
                  <a:pt x="1069913" y="2399525"/>
                  <a:pt x="1080103" y="2408293"/>
                  <a:pt x="1091946" y="2414214"/>
                </a:cubicBezTo>
                <a:cubicBezTo>
                  <a:pt x="1102333" y="2419408"/>
                  <a:pt x="1116785" y="2417020"/>
                  <a:pt x="1124997" y="2425231"/>
                </a:cubicBezTo>
                <a:cubicBezTo>
                  <a:pt x="1183755" y="2483988"/>
                  <a:pt x="1080929" y="2439919"/>
                  <a:pt x="1169064" y="2469298"/>
                </a:cubicBezTo>
                <a:cubicBezTo>
                  <a:pt x="1208688" y="2528734"/>
                  <a:pt x="1171741" y="2491103"/>
                  <a:pt x="1268216" y="2513366"/>
                </a:cubicBezTo>
                <a:cubicBezTo>
                  <a:pt x="1290847" y="2518588"/>
                  <a:pt x="1334317" y="2535399"/>
                  <a:pt x="1334317" y="2535399"/>
                </a:cubicBezTo>
                <a:cubicBezTo>
                  <a:pt x="1345334" y="2546416"/>
                  <a:pt x="1355070" y="2558885"/>
                  <a:pt x="1367368" y="2568450"/>
                </a:cubicBezTo>
                <a:cubicBezTo>
                  <a:pt x="1412362" y="2603445"/>
                  <a:pt x="1443808" y="2623399"/>
                  <a:pt x="1499570" y="2634551"/>
                </a:cubicBezTo>
                <a:cubicBezTo>
                  <a:pt x="1517932" y="2638223"/>
                  <a:pt x="1536590" y="2640641"/>
                  <a:pt x="1554655" y="2645568"/>
                </a:cubicBezTo>
                <a:cubicBezTo>
                  <a:pt x="1577062" y="2651679"/>
                  <a:pt x="1620756" y="2667602"/>
                  <a:pt x="1620756" y="2667602"/>
                </a:cubicBezTo>
                <a:cubicBezTo>
                  <a:pt x="1637902" y="2684748"/>
                  <a:pt x="1662316" y="2713483"/>
                  <a:pt x="1686857" y="2722686"/>
                </a:cubicBezTo>
                <a:cubicBezTo>
                  <a:pt x="1704390" y="2729261"/>
                  <a:pt x="1723775" y="2729161"/>
                  <a:pt x="1741941" y="2733703"/>
                </a:cubicBezTo>
                <a:cubicBezTo>
                  <a:pt x="1778430" y="2742825"/>
                  <a:pt x="1775731" y="2745213"/>
                  <a:pt x="1808043" y="2766753"/>
                </a:cubicBezTo>
                <a:cubicBezTo>
                  <a:pt x="1837418" y="2854887"/>
                  <a:pt x="1793355" y="2752066"/>
                  <a:pt x="1852110" y="2810821"/>
                </a:cubicBezTo>
                <a:cubicBezTo>
                  <a:pt x="1860322" y="2819033"/>
                  <a:pt x="1855872" y="2834804"/>
                  <a:pt x="1863127" y="2843872"/>
                </a:cubicBezTo>
                <a:cubicBezTo>
                  <a:pt x="1871398" y="2854211"/>
                  <a:pt x="1885161" y="2858561"/>
                  <a:pt x="1896178" y="2865905"/>
                </a:cubicBezTo>
                <a:lnTo>
                  <a:pt x="1940245" y="2932006"/>
                </a:lnTo>
                <a:cubicBezTo>
                  <a:pt x="1947590" y="2943023"/>
                  <a:pt x="1958092" y="2952496"/>
                  <a:pt x="1962279" y="2965057"/>
                </a:cubicBezTo>
                <a:lnTo>
                  <a:pt x="1984312" y="3031158"/>
                </a:lnTo>
                <a:lnTo>
                  <a:pt x="1995329" y="3064209"/>
                </a:lnTo>
                <a:cubicBezTo>
                  <a:pt x="1991657" y="3189067"/>
                  <a:pt x="1989512" y="3313979"/>
                  <a:pt x="1984312" y="3438782"/>
                </a:cubicBezTo>
                <a:cubicBezTo>
                  <a:pt x="1984111" y="3443616"/>
                  <a:pt x="1978991" y="3603538"/>
                  <a:pt x="1962279" y="3648103"/>
                </a:cubicBezTo>
                <a:cubicBezTo>
                  <a:pt x="1957630" y="3660500"/>
                  <a:pt x="1947590" y="3670136"/>
                  <a:pt x="1940245" y="3681153"/>
                </a:cubicBezTo>
                <a:cubicBezTo>
                  <a:pt x="1899328" y="3803903"/>
                  <a:pt x="1952774" y="3633477"/>
                  <a:pt x="1918211" y="3967592"/>
                </a:cubicBezTo>
                <a:cubicBezTo>
                  <a:pt x="1915821" y="3990694"/>
                  <a:pt x="1901811" y="4011161"/>
                  <a:pt x="1896178" y="4033693"/>
                </a:cubicBezTo>
                <a:cubicBezTo>
                  <a:pt x="1866988" y="4150451"/>
                  <a:pt x="1908532" y="3976764"/>
                  <a:pt x="1874144" y="4165896"/>
                </a:cubicBezTo>
                <a:cubicBezTo>
                  <a:pt x="1866233" y="4209408"/>
                  <a:pt x="1861253" y="4191677"/>
                  <a:pt x="1841093" y="4231997"/>
                </a:cubicBezTo>
                <a:cubicBezTo>
                  <a:pt x="1829800" y="4254582"/>
                  <a:pt x="1823250" y="4299179"/>
                  <a:pt x="1819059" y="4320132"/>
                </a:cubicBezTo>
                <a:cubicBezTo>
                  <a:pt x="1822731" y="4349510"/>
                  <a:pt x="1830076" y="4378660"/>
                  <a:pt x="1830076" y="4408267"/>
                </a:cubicBezTo>
                <a:cubicBezTo>
                  <a:pt x="1830076" y="4413968"/>
                  <a:pt x="1813237" y="4476036"/>
                  <a:pt x="1808043" y="4485385"/>
                </a:cubicBezTo>
                <a:cubicBezTo>
                  <a:pt x="1795183" y="4508534"/>
                  <a:pt x="1772349" y="4526364"/>
                  <a:pt x="1763975" y="4551486"/>
                </a:cubicBezTo>
                <a:lnTo>
                  <a:pt x="1752958" y="4584537"/>
                </a:lnTo>
                <a:cubicBezTo>
                  <a:pt x="1763975" y="4588209"/>
                  <a:pt x="1777797" y="4587342"/>
                  <a:pt x="1786009" y="4595553"/>
                </a:cubicBezTo>
                <a:cubicBezTo>
                  <a:pt x="1802331" y="4611874"/>
                  <a:pt x="1799066" y="4645334"/>
                  <a:pt x="1786009" y="4661655"/>
                </a:cubicBezTo>
                <a:cubicBezTo>
                  <a:pt x="1777738" y="4671994"/>
                  <a:pt x="1763975" y="4676344"/>
                  <a:pt x="1752958" y="4683688"/>
                </a:cubicBezTo>
                <a:cubicBezTo>
                  <a:pt x="1718042" y="4736064"/>
                  <a:pt x="1735112" y="4704178"/>
                  <a:pt x="1708891" y="4782840"/>
                </a:cubicBezTo>
                <a:lnTo>
                  <a:pt x="1697874" y="4815891"/>
                </a:lnTo>
                <a:cubicBezTo>
                  <a:pt x="1713447" y="4893755"/>
                  <a:pt x="1702968" y="4853204"/>
                  <a:pt x="1730925" y="4937076"/>
                </a:cubicBezTo>
                <a:lnTo>
                  <a:pt x="1741941" y="4970127"/>
                </a:lnTo>
                <a:cubicBezTo>
                  <a:pt x="1738269" y="5021539"/>
                  <a:pt x="1738571" y="5073390"/>
                  <a:pt x="1730925" y="5124363"/>
                </a:cubicBezTo>
                <a:cubicBezTo>
                  <a:pt x="1727480" y="5147332"/>
                  <a:pt x="1708891" y="5190464"/>
                  <a:pt x="1708891" y="5190464"/>
                </a:cubicBezTo>
                <a:cubicBezTo>
                  <a:pt x="1705219" y="5245548"/>
                  <a:pt x="1711264" y="5302159"/>
                  <a:pt x="1697874" y="5355717"/>
                </a:cubicBezTo>
                <a:cubicBezTo>
                  <a:pt x="1695057" y="5366983"/>
                  <a:pt x="1673891" y="5359479"/>
                  <a:pt x="1664823" y="5366734"/>
                </a:cubicBezTo>
                <a:cubicBezTo>
                  <a:pt x="1654484" y="5375005"/>
                  <a:pt x="1650134" y="5388768"/>
                  <a:pt x="1642790" y="5399785"/>
                </a:cubicBezTo>
                <a:cubicBezTo>
                  <a:pt x="1650134" y="5410802"/>
                  <a:pt x="1663506" y="5419660"/>
                  <a:pt x="1664823" y="5432835"/>
                </a:cubicBezTo>
                <a:cubicBezTo>
                  <a:pt x="1669223" y="5476837"/>
                  <a:pt x="1645290" y="5535504"/>
                  <a:pt x="1631773" y="5576055"/>
                </a:cubicBezTo>
                <a:cubicBezTo>
                  <a:pt x="1628101" y="5587072"/>
                  <a:pt x="1627198" y="5599443"/>
                  <a:pt x="1620756" y="5609105"/>
                </a:cubicBezTo>
                <a:cubicBezTo>
                  <a:pt x="1613411" y="5620122"/>
                  <a:pt x="1604100" y="5630056"/>
                  <a:pt x="1598722" y="5642156"/>
                </a:cubicBezTo>
                <a:cubicBezTo>
                  <a:pt x="1598708" y="5642186"/>
                  <a:pt x="1571186" y="5724767"/>
                  <a:pt x="1565672" y="5741308"/>
                </a:cubicBezTo>
                <a:cubicBezTo>
                  <a:pt x="1562000" y="5752325"/>
                  <a:pt x="1564317" y="5767916"/>
                  <a:pt x="1554655" y="5774358"/>
                </a:cubicBezTo>
                <a:lnTo>
                  <a:pt x="1521604" y="5796392"/>
                </a:lnTo>
                <a:cubicBezTo>
                  <a:pt x="1517932" y="5836787"/>
                  <a:pt x="1519086" y="5877916"/>
                  <a:pt x="1510587" y="5917578"/>
                </a:cubicBezTo>
                <a:cubicBezTo>
                  <a:pt x="1501673" y="5959177"/>
                  <a:pt x="1483958" y="5947418"/>
                  <a:pt x="1455503" y="5961645"/>
                </a:cubicBezTo>
                <a:cubicBezTo>
                  <a:pt x="1424826" y="5976984"/>
                  <a:pt x="1413767" y="5992364"/>
                  <a:pt x="1389402" y="6016729"/>
                </a:cubicBezTo>
                <a:cubicBezTo>
                  <a:pt x="1373641" y="6064011"/>
                  <a:pt x="1374208" y="6044090"/>
                  <a:pt x="1389402" y="6104864"/>
                </a:cubicBezTo>
                <a:cubicBezTo>
                  <a:pt x="1392219" y="6116130"/>
                  <a:pt x="1392208" y="6129703"/>
                  <a:pt x="1400419" y="6137915"/>
                </a:cubicBezTo>
                <a:cubicBezTo>
                  <a:pt x="1408630" y="6146126"/>
                  <a:pt x="1422452" y="6145260"/>
                  <a:pt x="1433469" y="6148932"/>
                </a:cubicBezTo>
                <a:cubicBezTo>
                  <a:pt x="1464084" y="6240775"/>
                  <a:pt x="1462724" y="6206654"/>
                  <a:pt x="1444486" y="6325202"/>
                </a:cubicBezTo>
                <a:cubicBezTo>
                  <a:pt x="1441685" y="6343409"/>
                  <a:pt x="1425768" y="6379836"/>
                  <a:pt x="1411435" y="6391303"/>
                </a:cubicBezTo>
                <a:cubicBezTo>
                  <a:pt x="1402367" y="6398557"/>
                  <a:pt x="1389402" y="6398648"/>
                  <a:pt x="1378385" y="6402320"/>
                </a:cubicBezTo>
                <a:cubicBezTo>
                  <a:pt x="1352679" y="6479438"/>
                  <a:pt x="1349006" y="6446387"/>
                  <a:pt x="1367368" y="6501472"/>
                </a:cubicBezTo>
                <a:cubicBezTo>
                  <a:pt x="1374713" y="6585934"/>
                  <a:pt x="1372775" y="6671724"/>
                  <a:pt x="1389402" y="6754859"/>
                </a:cubicBezTo>
                <a:lnTo>
                  <a:pt x="1411435" y="6798927"/>
                </a:lnTo>
                <a:close/>
              </a:path>
            </a:pathLst>
          </a:cu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Elipsa 5"/>
          <p:cNvSpPr>
            <a:spLocks noChangeAspect="1"/>
          </p:cNvSpPr>
          <p:nvPr/>
        </p:nvSpPr>
        <p:spPr>
          <a:xfrm>
            <a:off x="3265568" y="2698632"/>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Elipsa 6"/>
          <p:cNvSpPr>
            <a:spLocks noChangeAspect="1"/>
          </p:cNvSpPr>
          <p:nvPr/>
        </p:nvSpPr>
        <p:spPr>
          <a:xfrm>
            <a:off x="2771800" y="2348880"/>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Elipsa 7"/>
          <p:cNvSpPr>
            <a:spLocks noChangeAspect="1"/>
          </p:cNvSpPr>
          <p:nvPr/>
        </p:nvSpPr>
        <p:spPr>
          <a:xfrm>
            <a:off x="2761512" y="2132856"/>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 name="Elipsa 9"/>
          <p:cNvSpPr>
            <a:spLocks noChangeAspect="1"/>
          </p:cNvSpPr>
          <p:nvPr/>
        </p:nvSpPr>
        <p:spPr>
          <a:xfrm>
            <a:off x="2339752" y="2492896"/>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1" name="TextovéPole 10"/>
          <p:cNvSpPr txBox="1"/>
          <p:nvPr/>
        </p:nvSpPr>
        <p:spPr>
          <a:xfrm>
            <a:off x="3059832" y="2708920"/>
            <a:ext cx="1440160" cy="338554"/>
          </a:xfrm>
          <a:prstGeom prst="rect">
            <a:avLst/>
          </a:prstGeom>
          <a:noFill/>
        </p:spPr>
        <p:txBody>
          <a:bodyPr wrap="square" rtlCol="0">
            <a:spAutoFit/>
          </a:bodyPr>
          <a:lstStyle/>
          <a:p>
            <a:r>
              <a:rPr lang="cs-CZ" sz="1600" b="1" dirty="0" err="1">
                <a:effectLst>
                  <a:outerShdw blurRad="38100" dist="38100" dir="2700000" algn="tl">
                    <a:srgbClr val="000000">
                      <a:alpha val="43137"/>
                    </a:srgbClr>
                  </a:outerShdw>
                </a:effectLst>
              </a:rPr>
              <a:t>Tihuanaco</a:t>
            </a:r>
            <a:endParaRPr lang="cs-CZ" sz="1600" b="1" dirty="0">
              <a:effectLst>
                <a:outerShdw blurRad="38100" dist="38100" dir="2700000" algn="tl">
                  <a:srgbClr val="000000">
                    <a:alpha val="43137"/>
                  </a:srgbClr>
                </a:outerShdw>
              </a:effectLst>
            </a:endParaRPr>
          </a:p>
        </p:txBody>
      </p:sp>
      <p:sp>
        <p:nvSpPr>
          <p:cNvPr id="12" name="TextovéPole 11"/>
          <p:cNvSpPr txBox="1"/>
          <p:nvPr/>
        </p:nvSpPr>
        <p:spPr>
          <a:xfrm>
            <a:off x="2699792" y="2348880"/>
            <a:ext cx="1152128" cy="338554"/>
          </a:xfrm>
          <a:prstGeom prst="rect">
            <a:avLst/>
          </a:prstGeom>
          <a:noFill/>
        </p:spPr>
        <p:txBody>
          <a:bodyPr wrap="square" rtlCol="0">
            <a:spAutoFit/>
          </a:bodyPr>
          <a:lstStyle/>
          <a:p>
            <a:r>
              <a:rPr lang="cs-CZ" sz="1600" b="1" dirty="0">
                <a:effectLst>
                  <a:outerShdw blurRad="38100" dist="38100" dir="2700000" algn="tl">
                    <a:srgbClr val="000000">
                      <a:alpha val="43137"/>
                    </a:srgbClr>
                  </a:outerShdw>
                </a:effectLst>
              </a:rPr>
              <a:t>CUZCO</a:t>
            </a:r>
          </a:p>
        </p:txBody>
      </p:sp>
      <p:sp>
        <p:nvSpPr>
          <p:cNvPr id="13" name="TextovéPole 12"/>
          <p:cNvSpPr txBox="1"/>
          <p:nvPr/>
        </p:nvSpPr>
        <p:spPr>
          <a:xfrm>
            <a:off x="2771800" y="1988840"/>
            <a:ext cx="1800200" cy="276999"/>
          </a:xfrm>
          <a:prstGeom prst="rect">
            <a:avLst/>
          </a:prstGeom>
          <a:noFill/>
        </p:spPr>
        <p:txBody>
          <a:bodyPr wrap="square" rtlCol="0">
            <a:spAutoFit/>
          </a:bodyPr>
          <a:lstStyle/>
          <a:p>
            <a:r>
              <a:rPr lang="cs-CZ" sz="1200" b="1" dirty="0">
                <a:solidFill>
                  <a:srgbClr val="FFFF00"/>
                </a:solidFill>
                <a:effectLst>
                  <a:outerShdw blurRad="38100" dist="38100" dir="2700000" algn="tl">
                    <a:srgbClr val="000000">
                      <a:alpha val="43137"/>
                    </a:srgbClr>
                  </a:outerShdw>
                </a:effectLst>
              </a:rPr>
              <a:t>Machu </a:t>
            </a:r>
            <a:r>
              <a:rPr lang="cs-CZ" sz="1200" b="1" dirty="0" err="1">
                <a:solidFill>
                  <a:srgbClr val="FFFF00"/>
                </a:solidFill>
                <a:effectLst>
                  <a:outerShdw blurRad="38100" dist="38100" dir="2700000" algn="tl">
                    <a:srgbClr val="000000">
                      <a:alpha val="43137"/>
                    </a:srgbClr>
                  </a:outerShdw>
                </a:effectLst>
              </a:rPr>
              <a:t>Picchu</a:t>
            </a:r>
            <a:endParaRPr lang="cs-CZ" sz="1200" b="1" dirty="0">
              <a:solidFill>
                <a:srgbClr val="FFFF00"/>
              </a:solidFill>
              <a:effectLst>
                <a:outerShdw blurRad="38100" dist="38100" dir="2700000" algn="tl">
                  <a:srgbClr val="000000">
                    <a:alpha val="43137"/>
                  </a:srgbClr>
                </a:outerShdw>
              </a:effectLst>
            </a:endParaRPr>
          </a:p>
        </p:txBody>
      </p:sp>
      <p:sp>
        <p:nvSpPr>
          <p:cNvPr id="14" name="TextovéPole 13"/>
          <p:cNvSpPr txBox="1"/>
          <p:nvPr/>
        </p:nvSpPr>
        <p:spPr>
          <a:xfrm>
            <a:off x="1907704" y="2492896"/>
            <a:ext cx="720080" cy="307777"/>
          </a:xfrm>
          <a:prstGeom prst="rect">
            <a:avLst/>
          </a:prstGeom>
          <a:noFill/>
        </p:spPr>
        <p:txBody>
          <a:bodyPr wrap="square" rtlCol="0">
            <a:spAutoFit/>
          </a:bodyPr>
          <a:lstStyle/>
          <a:p>
            <a:r>
              <a:rPr lang="cs-CZ" sz="1400" b="1" dirty="0" err="1">
                <a:solidFill>
                  <a:srgbClr val="FFFF00"/>
                </a:solidFill>
              </a:rPr>
              <a:t>Nazca</a:t>
            </a:r>
            <a:endParaRPr lang="cs-CZ" sz="1400" b="1" dirty="0">
              <a:solidFill>
                <a:srgbClr val="FFFF00"/>
              </a:solidFill>
            </a:endParaRPr>
          </a:p>
        </p:txBody>
      </p:sp>
      <p:sp>
        <p:nvSpPr>
          <p:cNvPr id="15" name="TextovéPole 14"/>
          <p:cNvSpPr txBox="1"/>
          <p:nvPr/>
        </p:nvSpPr>
        <p:spPr>
          <a:xfrm>
            <a:off x="5580112" y="2636912"/>
            <a:ext cx="184731" cy="369332"/>
          </a:xfrm>
          <a:prstGeom prst="rect">
            <a:avLst/>
          </a:prstGeom>
          <a:noFill/>
        </p:spPr>
        <p:txBody>
          <a:bodyPr wrap="none" rtlCol="0">
            <a:spAutoFit/>
          </a:bodyPr>
          <a:lstStyle/>
          <a:p>
            <a:endParaRPr lang="cs-CZ" dirty="0"/>
          </a:p>
        </p:txBody>
      </p:sp>
      <p:sp>
        <p:nvSpPr>
          <p:cNvPr id="17" name="Oblouk 16"/>
          <p:cNvSpPr/>
          <p:nvPr/>
        </p:nvSpPr>
        <p:spPr>
          <a:xfrm>
            <a:off x="-1116632" y="116632"/>
            <a:ext cx="10657184" cy="1080120"/>
          </a:xfrm>
          <a:prstGeom prst="arc">
            <a:avLst>
              <a:gd name="adj1" fmla="val 10957928"/>
              <a:gd name="adj2" fmla="val 21445171"/>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TextovéPole 17"/>
          <p:cNvSpPr txBox="1"/>
          <p:nvPr/>
        </p:nvSpPr>
        <p:spPr>
          <a:xfrm>
            <a:off x="7668344" y="260648"/>
            <a:ext cx="1008112" cy="369332"/>
          </a:xfrm>
          <a:prstGeom prst="rect">
            <a:avLst/>
          </a:prstGeom>
          <a:noFill/>
        </p:spPr>
        <p:txBody>
          <a:bodyPr wrap="square" rtlCol="0">
            <a:spAutoFit/>
          </a:bodyPr>
          <a:lstStyle/>
          <a:p>
            <a:r>
              <a:rPr lang="cs-CZ" dirty="0">
                <a:solidFill>
                  <a:srgbClr val="FFFF00"/>
                </a:solidFill>
              </a:rPr>
              <a:t>rovník</a:t>
            </a:r>
          </a:p>
        </p:txBody>
      </p:sp>
      <p:sp>
        <p:nvSpPr>
          <p:cNvPr id="19" name="Obdélník 18"/>
          <p:cNvSpPr/>
          <p:nvPr/>
        </p:nvSpPr>
        <p:spPr>
          <a:xfrm>
            <a:off x="339976" y="3789040"/>
            <a:ext cx="2004075" cy="1077218"/>
          </a:xfrm>
          <a:prstGeom prst="rect">
            <a:avLst/>
          </a:prstGeom>
          <a:noFill/>
        </p:spPr>
        <p:txBody>
          <a:bodyPr wrap="none" lIns="91440" tIns="45720" rIns="91440" bIns="45720">
            <a:spAutoFit/>
          </a:bodyPr>
          <a:lstStyle/>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T i c h ý  </a:t>
            </a:r>
          </a:p>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o c e á n</a:t>
            </a:r>
            <a:endParaRPr lang="cs-CZ"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20" name="Obdélník 19"/>
          <p:cNvSpPr/>
          <p:nvPr/>
        </p:nvSpPr>
        <p:spPr>
          <a:xfrm rot="1448804">
            <a:off x="6232626" y="4293096"/>
            <a:ext cx="2911374" cy="1077218"/>
          </a:xfrm>
          <a:prstGeom prst="rect">
            <a:avLst/>
          </a:prstGeom>
          <a:noFill/>
        </p:spPr>
        <p:txBody>
          <a:bodyPr wrap="none" lIns="91440" tIns="45720" rIns="91440" bIns="45720">
            <a:spAutoFit/>
          </a:bodyPr>
          <a:lstStyle/>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 t l a n t s k ý</a:t>
            </a:r>
          </a:p>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o c e á n</a:t>
            </a:r>
            <a:endParaRPr lang="cs-CZ"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21" name="TextovéPole 20"/>
          <p:cNvSpPr txBox="1"/>
          <p:nvPr/>
        </p:nvSpPr>
        <p:spPr>
          <a:xfrm rot="879095">
            <a:off x="4932040" y="1556792"/>
            <a:ext cx="2736304" cy="584775"/>
          </a:xfrm>
          <a:prstGeom prst="rect">
            <a:avLst/>
          </a:prstGeom>
          <a:noFill/>
        </p:spPr>
        <p:txBody>
          <a:bodyPr wrap="square" rtlCol="0">
            <a:spAutoFit/>
          </a:bodyPr>
          <a:lstStyle/>
          <a:p>
            <a:r>
              <a:rPr lang="cs-CZ" sz="3200" b="1" dirty="0">
                <a:ln>
                  <a:solidFill>
                    <a:sysClr val="windowText" lastClr="000000"/>
                  </a:solidFill>
                </a:ln>
                <a:solidFill>
                  <a:srgbClr val="FFFF00"/>
                </a:solidFill>
                <a:effectLst>
                  <a:outerShdw blurRad="38100" dist="38100" dir="2700000" algn="tl">
                    <a:srgbClr val="000000">
                      <a:alpha val="43137"/>
                    </a:srgbClr>
                  </a:outerShdw>
                </a:effectLst>
              </a:rPr>
              <a:t>B R A Z I L I E</a:t>
            </a:r>
          </a:p>
        </p:txBody>
      </p:sp>
      <p:sp>
        <p:nvSpPr>
          <p:cNvPr id="22" name="TextovéPole 21"/>
          <p:cNvSpPr txBox="1"/>
          <p:nvPr/>
        </p:nvSpPr>
        <p:spPr>
          <a:xfrm rot="20629705">
            <a:off x="3869162" y="3014285"/>
            <a:ext cx="1728192" cy="369332"/>
          </a:xfrm>
          <a:prstGeom prst="rect">
            <a:avLst/>
          </a:prstGeom>
          <a:noFill/>
        </p:spPr>
        <p:txBody>
          <a:bodyPr wrap="square" rtlCol="0">
            <a:spAutoFit/>
          </a:bodyPr>
          <a:lstStyle/>
          <a:p>
            <a:r>
              <a:rPr lang="cs-CZ" b="1" dirty="0">
                <a:ln>
                  <a:solidFill>
                    <a:sysClr val="windowText" lastClr="000000"/>
                  </a:solidFill>
                </a:ln>
                <a:solidFill>
                  <a:srgbClr val="FFFF00"/>
                </a:solidFill>
                <a:effectLst>
                  <a:outerShdw blurRad="38100" dist="38100" dir="2700000" algn="tl">
                    <a:srgbClr val="000000">
                      <a:alpha val="43137"/>
                    </a:srgbClr>
                  </a:outerShdw>
                </a:effectLst>
              </a:rPr>
              <a:t>B O L Í V I E</a:t>
            </a:r>
          </a:p>
        </p:txBody>
      </p:sp>
      <p:sp>
        <p:nvSpPr>
          <p:cNvPr id="23" name="TextovéPole 22"/>
          <p:cNvSpPr txBox="1"/>
          <p:nvPr/>
        </p:nvSpPr>
        <p:spPr>
          <a:xfrm rot="19620421">
            <a:off x="2935866" y="4810876"/>
            <a:ext cx="3096344" cy="461665"/>
          </a:xfrm>
          <a:prstGeom prst="rect">
            <a:avLst/>
          </a:prstGeom>
          <a:noFill/>
        </p:spPr>
        <p:txBody>
          <a:bodyPr wrap="square" rtlCol="0">
            <a:spAutoFit/>
          </a:bodyPr>
          <a:lstStyle/>
          <a:p>
            <a:r>
              <a:rPr lang="cs-CZ" sz="2400" b="1" dirty="0">
                <a:ln>
                  <a:solidFill>
                    <a:sysClr val="windowText" lastClr="000000"/>
                  </a:solidFill>
                </a:ln>
                <a:solidFill>
                  <a:srgbClr val="FFFF00"/>
                </a:solidFill>
                <a:effectLst>
                  <a:outerShdw blurRad="38100" dist="38100" dir="2700000" algn="tl">
                    <a:srgbClr val="000000">
                      <a:alpha val="43137"/>
                    </a:srgbClr>
                  </a:outerShdw>
                </a:effectLst>
              </a:rPr>
              <a:t>A R G E N T I N A</a:t>
            </a:r>
          </a:p>
        </p:txBody>
      </p:sp>
      <p:sp>
        <p:nvSpPr>
          <p:cNvPr id="24" name="TextovéPole 23"/>
          <p:cNvSpPr txBox="1"/>
          <p:nvPr/>
        </p:nvSpPr>
        <p:spPr>
          <a:xfrm>
            <a:off x="1187624" y="116632"/>
            <a:ext cx="2736304" cy="400110"/>
          </a:xfrm>
          <a:prstGeom prst="rect">
            <a:avLst/>
          </a:prstGeom>
          <a:noFill/>
        </p:spPr>
        <p:txBody>
          <a:bodyPr wrap="square" rtlCol="0">
            <a:spAutoFit/>
          </a:bodyPr>
          <a:lstStyle/>
          <a:p>
            <a:r>
              <a:rPr lang="cs-CZ" sz="2000" b="1" dirty="0">
                <a:ln>
                  <a:solidFill>
                    <a:sysClr val="windowText" lastClr="000000"/>
                  </a:solidFill>
                </a:ln>
                <a:solidFill>
                  <a:srgbClr val="FFFF00"/>
                </a:solidFill>
                <a:effectLst>
                  <a:outerShdw blurRad="38100" dist="38100" dir="2700000" algn="tl">
                    <a:srgbClr val="000000">
                      <a:alpha val="43137"/>
                    </a:srgbClr>
                  </a:outerShdw>
                </a:effectLst>
              </a:rPr>
              <a:t>EQUADOR</a:t>
            </a:r>
          </a:p>
        </p:txBody>
      </p:sp>
      <p:sp>
        <p:nvSpPr>
          <p:cNvPr id="25" name="TextovéPole 24"/>
          <p:cNvSpPr txBox="1"/>
          <p:nvPr/>
        </p:nvSpPr>
        <p:spPr>
          <a:xfrm rot="5595877">
            <a:off x="1732194" y="4202136"/>
            <a:ext cx="2736304" cy="646331"/>
          </a:xfrm>
          <a:prstGeom prst="rect">
            <a:avLst/>
          </a:prstGeom>
          <a:noFill/>
        </p:spPr>
        <p:txBody>
          <a:bodyPr wrap="square" rtlCol="0">
            <a:spAutoFit/>
          </a:bodyPr>
          <a:lstStyle/>
          <a:p>
            <a:r>
              <a:rPr lang="cs-CZ" sz="3600" b="1" dirty="0">
                <a:ln>
                  <a:solidFill>
                    <a:sysClr val="windowText" lastClr="000000"/>
                  </a:solidFill>
                </a:ln>
                <a:solidFill>
                  <a:srgbClr val="FFFF00"/>
                </a:solidFill>
                <a:effectLst>
                  <a:outerShdw blurRad="38100" dist="38100" dir="2700000" algn="tl">
                    <a:srgbClr val="000000">
                      <a:alpha val="43137"/>
                    </a:srgbClr>
                  </a:outerShdw>
                </a:effectLst>
              </a:rPr>
              <a:t>P   E   R   U</a:t>
            </a:r>
          </a:p>
        </p:txBody>
      </p:sp>
      <p:sp>
        <p:nvSpPr>
          <p:cNvPr id="26" name="Obdélník 25"/>
          <p:cNvSpPr/>
          <p:nvPr/>
        </p:nvSpPr>
        <p:spPr>
          <a:xfrm>
            <a:off x="4644008" y="6309320"/>
            <a:ext cx="792088" cy="360040"/>
          </a:xfrm>
          <a:prstGeom prst="rect">
            <a:avLst/>
          </a:prstGeom>
          <a:solidFill>
            <a:srgbClr val="FFFF00">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TextovéPole 26"/>
          <p:cNvSpPr txBox="1"/>
          <p:nvPr/>
        </p:nvSpPr>
        <p:spPr>
          <a:xfrm>
            <a:off x="5436096" y="6309320"/>
            <a:ext cx="2232248" cy="369332"/>
          </a:xfrm>
          <a:prstGeom prst="rect">
            <a:avLst/>
          </a:prstGeom>
          <a:noFill/>
        </p:spPr>
        <p:txBody>
          <a:bodyPr wrap="square" rtlCol="0">
            <a:spAutoFit/>
          </a:bodyPr>
          <a:lstStyle/>
          <a:p>
            <a:r>
              <a:rPr lang="cs-CZ" dirty="0">
                <a:solidFill>
                  <a:srgbClr val="FFFF00"/>
                </a:solidFill>
              </a:rPr>
              <a:t>Říše Inků v 15. století</a:t>
            </a:r>
          </a:p>
        </p:txBody>
      </p:sp>
      <p:pic>
        <p:nvPicPr>
          <p:cNvPr id="7170" name="Picture 2" descr="http://classroomclipart.com/images/gallery/Clipart/Inca/TN_11-09-09_32RA.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15616" y="1052736"/>
            <a:ext cx="1080120" cy="1457306"/>
          </a:xfrm>
          <a:prstGeom prst="rect">
            <a:avLst/>
          </a:prstGeom>
          <a:noFill/>
        </p:spPr>
      </p:pic>
    </p:spTree>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pic>
        <p:nvPicPr>
          <p:cNvPr id="29698" name="Picture 2" descr="http://www2.palomar.edu/users/scrouthamel/ais120/Francisco-Pizarro-um1540.png"/>
          <p:cNvPicPr>
            <a:picLocks noChangeAspect="1" noChangeArrowheads="1"/>
          </p:cNvPicPr>
          <p:nvPr/>
        </p:nvPicPr>
        <p:blipFill>
          <a:blip r:embed="rId2" cstate="print"/>
          <a:srcRect/>
          <a:stretch>
            <a:fillRect/>
          </a:stretch>
        </p:blipFill>
        <p:spPr bwMode="auto">
          <a:xfrm>
            <a:off x="323528" y="404664"/>
            <a:ext cx="3069193" cy="4680520"/>
          </a:xfrm>
          <a:prstGeom prst="rect">
            <a:avLst/>
          </a:prstGeom>
          <a:noFill/>
        </p:spPr>
      </p:pic>
      <p:sp>
        <p:nvSpPr>
          <p:cNvPr id="3" name="TextovéPole 2"/>
          <p:cNvSpPr txBox="1"/>
          <p:nvPr/>
        </p:nvSpPr>
        <p:spPr>
          <a:xfrm>
            <a:off x="395536" y="5301208"/>
            <a:ext cx="5688632" cy="1077218"/>
          </a:xfrm>
          <a:prstGeom prst="rect">
            <a:avLst/>
          </a:prstGeom>
          <a:noFill/>
        </p:spPr>
        <p:txBody>
          <a:bodyPr wrap="square" rtlCol="0">
            <a:spAutoFit/>
          </a:bodyPr>
          <a:lstStyle/>
          <a:p>
            <a:r>
              <a:rPr lang="cs-CZ" sz="3200" b="1" dirty="0" err="1">
                <a:solidFill>
                  <a:schemeClr val="bg1"/>
                </a:solidFill>
              </a:rPr>
              <a:t>Francesco</a:t>
            </a:r>
            <a:r>
              <a:rPr lang="cs-CZ" sz="3200" b="1" dirty="0">
                <a:solidFill>
                  <a:schemeClr val="bg1"/>
                </a:solidFill>
              </a:rPr>
              <a:t> </a:t>
            </a:r>
            <a:r>
              <a:rPr lang="cs-CZ" sz="3200" b="1" dirty="0" err="1">
                <a:solidFill>
                  <a:schemeClr val="bg1"/>
                </a:solidFill>
              </a:rPr>
              <a:t>Pizzaro</a:t>
            </a:r>
            <a:r>
              <a:rPr lang="cs-CZ" sz="3200" b="1" dirty="0">
                <a:solidFill>
                  <a:schemeClr val="bg1"/>
                </a:solidFill>
              </a:rPr>
              <a:t> : conquistador</a:t>
            </a:r>
          </a:p>
          <a:p>
            <a:r>
              <a:rPr lang="cs-CZ" sz="3200" b="1" dirty="0">
                <a:solidFill>
                  <a:schemeClr val="bg1"/>
                </a:solidFill>
              </a:rPr>
              <a:t>Dobyvatel říše Inků</a:t>
            </a:r>
          </a:p>
        </p:txBody>
      </p:sp>
      <p:pic>
        <p:nvPicPr>
          <p:cNvPr id="4" name="Picture 19" descr="Soubor:Armoiries Majorque.svg"/>
          <p:cNvPicPr>
            <a:picLocks noChangeAspect="1" noChangeArrowheads="1"/>
          </p:cNvPicPr>
          <p:nvPr/>
        </p:nvPicPr>
        <p:blipFill>
          <a:blip r:embed="rId3" cstate="print"/>
          <a:srcRect/>
          <a:stretch>
            <a:fillRect/>
          </a:stretch>
        </p:blipFill>
        <p:spPr bwMode="auto">
          <a:xfrm>
            <a:off x="6300192" y="4221088"/>
            <a:ext cx="2158440" cy="2376264"/>
          </a:xfrm>
          <a:prstGeom prst="rect">
            <a:avLst/>
          </a:prstGeom>
          <a:noFill/>
        </p:spPr>
      </p:pic>
      <p:sp>
        <p:nvSpPr>
          <p:cNvPr id="5" name="TextovéPole 4"/>
          <p:cNvSpPr txBox="1"/>
          <p:nvPr/>
        </p:nvSpPr>
        <p:spPr>
          <a:xfrm>
            <a:off x="3635896" y="476672"/>
            <a:ext cx="5184576" cy="2800767"/>
          </a:xfrm>
          <a:prstGeom prst="rect">
            <a:avLst/>
          </a:prstGeom>
          <a:noFill/>
        </p:spPr>
        <p:txBody>
          <a:bodyPr wrap="square" rtlCol="0">
            <a:spAutoFit/>
          </a:bodyPr>
          <a:lstStyle/>
          <a:p>
            <a:r>
              <a:rPr lang="cs-CZ" sz="2800" b="1" dirty="0"/>
              <a:t>Po úspěšných výpravách z Panamy na pobřeží Peru, které přinesly velkou kořist , byl pověřen španělským králem dobýt Peru.</a:t>
            </a:r>
          </a:p>
          <a:p>
            <a:endParaRPr lang="cs-CZ" dirty="0"/>
          </a:p>
          <a:p>
            <a:endParaRPr lang="cs-CZ" dirty="0"/>
          </a:p>
        </p:txBody>
      </p:sp>
    </p:spTree>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395536" y="188640"/>
            <a:ext cx="8064896" cy="5940088"/>
          </a:xfrm>
          <a:prstGeom prst="rect">
            <a:avLst/>
          </a:prstGeom>
          <a:noFill/>
        </p:spPr>
        <p:txBody>
          <a:bodyPr wrap="square" rtlCol="0">
            <a:spAutoFit/>
          </a:bodyPr>
          <a:lstStyle/>
          <a:p>
            <a:r>
              <a:rPr lang="cs-CZ" sz="2000" b="1" dirty="0"/>
              <a:t>15. listopadu 1532 došel s asi 200 vojáky k městu </a:t>
            </a:r>
            <a:r>
              <a:rPr lang="cs-CZ" sz="2000" b="1" dirty="0" err="1"/>
              <a:t>Cajamarca</a:t>
            </a:r>
            <a:r>
              <a:rPr lang="cs-CZ" sz="2000" b="1" dirty="0"/>
              <a:t>, vzdálenému vzdušnou čarou asi 1000 km od inckého hlavního města Cuzca. U </a:t>
            </a:r>
            <a:r>
              <a:rPr lang="cs-CZ" sz="2000" b="1" dirty="0" err="1"/>
              <a:t>Cajamarcy</a:t>
            </a:r>
            <a:r>
              <a:rPr lang="cs-CZ" sz="2000" b="1" dirty="0"/>
              <a:t> ho očekával incký panovník </a:t>
            </a:r>
            <a:r>
              <a:rPr lang="cs-CZ" sz="2000" b="1" dirty="0" err="1"/>
              <a:t>Atahualpa</a:t>
            </a:r>
            <a:r>
              <a:rPr lang="cs-CZ" sz="2000" b="1" dirty="0"/>
              <a:t> s asi 20-80 tisíci vojáky, ale po vyjednávání Inkové </a:t>
            </a:r>
            <a:r>
              <a:rPr lang="cs-CZ" sz="2000" b="1" dirty="0" err="1"/>
              <a:t>Cajamarcu</a:t>
            </a:r>
            <a:r>
              <a:rPr lang="cs-CZ" sz="2000" b="1" dirty="0"/>
              <a:t> vyklidili a </a:t>
            </a:r>
            <a:r>
              <a:rPr lang="cs-CZ" sz="2000" b="1" dirty="0" err="1"/>
              <a:t>Pizarro</a:t>
            </a:r>
            <a:r>
              <a:rPr lang="cs-CZ" sz="2000" b="1" dirty="0"/>
              <a:t> ji obsadil. Po dalším vyjednávání se </a:t>
            </a:r>
            <a:r>
              <a:rPr lang="cs-CZ" sz="2000" b="1" dirty="0" err="1"/>
              <a:t>Atahualpa</a:t>
            </a:r>
            <a:r>
              <a:rPr lang="cs-CZ" sz="2000" b="1" dirty="0"/>
              <a:t> s malým doprovodem vydal beze zbraně do města, kde ho Španělé přepadli a zajali. Pohled na koně a hřmot střelných zbraní domorodce tak vyděsil, že se nebránili. </a:t>
            </a:r>
            <a:r>
              <a:rPr lang="cs-CZ" sz="2000" b="1" dirty="0" err="1"/>
              <a:t>Atahualpa</a:t>
            </a:r>
            <a:r>
              <a:rPr lang="cs-CZ" sz="2000" b="1" dirty="0"/>
              <a:t> dal </a:t>
            </a:r>
            <a:r>
              <a:rPr lang="cs-CZ" sz="2000" b="1" dirty="0" err="1"/>
              <a:t>Pizarrovi</a:t>
            </a:r>
            <a:r>
              <a:rPr lang="cs-CZ" sz="2000" b="1" dirty="0"/>
              <a:t> obrovské výkupné (zlato a stříbro), přesto nebyl propuštěn a v </a:t>
            </a:r>
            <a:r>
              <a:rPr lang="cs-CZ" sz="2000" b="1" dirty="0" err="1"/>
              <a:t>Pizarrově</a:t>
            </a:r>
            <a:r>
              <a:rPr lang="cs-CZ" sz="2000" b="1" dirty="0"/>
              <a:t> nepřítomnosti odsouzen za údajné vzbouření a 29. srpna 1533 popraven.</a:t>
            </a:r>
          </a:p>
          <a:p>
            <a:endParaRPr lang="cs-CZ" sz="2000" b="1" dirty="0"/>
          </a:p>
          <a:p>
            <a:r>
              <a:rPr lang="cs-CZ" sz="2000" b="1" dirty="0">
                <a:solidFill>
                  <a:schemeClr val="bg1"/>
                </a:solidFill>
              </a:rPr>
              <a:t>15. listopadu 1533 dobyli Španělé bez boje hlavní město Cuzco, vyplundrovali a vypálili, </a:t>
            </a:r>
            <a:r>
              <a:rPr lang="cs-CZ" sz="2000" b="1" dirty="0" err="1">
                <a:solidFill>
                  <a:schemeClr val="bg1"/>
                </a:solidFill>
              </a:rPr>
              <a:t>Pizarro</a:t>
            </a:r>
            <a:r>
              <a:rPr lang="cs-CZ" sz="2000" b="1" dirty="0">
                <a:solidFill>
                  <a:schemeClr val="bg1"/>
                </a:solidFill>
              </a:rPr>
              <a:t> získal ke spolupráci incké náčelníky a dosadil na trůn </a:t>
            </a:r>
            <a:r>
              <a:rPr lang="cs-CZ" sz="2000" b="1" dirty="0" err="1">
                <a:solidFill>
                  <a:schemeClr val="bg1"/>
                </a:solidFill>
              </a:rPr>
              <a:t>Manco</a:t>
            </a:r>
            <a:r>
              <a:rPr lang="cs-CZ" sz="2000" b="1" dirty="0">
                <a:solidFill>
                  <a:schemeClr val="bg1"/>
                </a:solidFill>
              </a:rPr>
              <a:t> </a:t>
            </a:r>
            <a:r>
              <a:rPr lang="cs-CZ" sz="2000" b="1" dirty="0" err="1">
                <a:solidFill>
                  <a:schemeClr val="bg1"/>
                </a:solidFill>
              </a:rPr>
              <a:t>Capaca</a:t>
            </a:r>
            <a:r>
              <a:rPr lang="cs-CZ" sz="2000" b="1" dirty="0">
                <a:solidFill>
                  <a:schemeClr val="bg1"/>
                </a:solidFill>
              </a:rPr>
              <a:t> II.</a:t>
            </a:r>
          </a:p>
          <a:p>
            <a:endParaRPr lang="cs-CZ" sz="2000" b="1" dirty="0">
              <a:solidFill>
                <a:schemeClr val="bg1"/>
              </a:solidFill>
            </a:endParaRPr>
          </a:p>
          <a:p>
            <a:r>
              <a:rPr lang="cs-CZ" sz="2000" b="1" dirty="0">
                <a:solidFill>
                  <a:schemeClr val="bg1"/>
                </a:solidFill>
              </a:rPr>
              <a:t>Roku 1535 založil </a:t>
            </a:r>
            <a:r>
              <a:rPr lang="cs-CZ" sz="2000" b="1" dirty="0" err="1">
                <a:solidFill>
                  <a:schemeClr val="bg1"/>
                </a:solidFill>
              </a:rPr>
              <a:t>Pizarro</a:t>
            </a:r>
            <a:r>
              <a:rPr lang="cs-CZ" sz="2000" b="1" dirty="0">
                <a:solidFill>
                  <a:schemeClr val="bg1"/>
                </a:solidFill>
              </a:rPr>
              <a:t> blízko pobřeží </a:t>
            </a:r>
            <a:r>
              <a:rPr lang="cs-CZ" sz="2000" b="1" i="1" dirty="0" err="1">
                <a:solidFill>
                  <a:schemeClr val="bg1"/>
                </a:solidFill>
              </a:rPr>
              <a:t>Ciudad</a:t>
            </a:r>
            <a:r>
              <a:rPr lang="cs-CZ" sz="2000" b="1" i="1" dirty="0">
                <a:solidFill>
                  <a:schemeClr val="bg1"/>
                </a:solidFill>
              </a:rPr>
              <a:t> de las </a:t>
            </a:r>
            <a:r>
              <a:rPr lang="cs-CZ" sz="2000" b="1" i="1" dirty="0" err="1">
                <a:solidFill>
                  <a:schemeClr val="bg1"/>
                </a:solidFill>
              </a:rPr>
              <a:t>Reyes</a:t>
            </a:r>
            <a:r>
              <a:rPr lang="cs-CZ" sz="2000" b="1" i="1" dirty="0">
                <a:solidFill>
                  <a:schemeClr val="bg1"/>
                </a:solidFill>
              </a:rPr>
              <a:t> </a:t>
            </a:r>
            <a:r>
              <a:rPr lang="cs-CZ" sz="2000" b="1" dirty="0">
                <a:solidFill>
                  <a:schemeClr val="bg1"/>
                </a:solidFill>
              </a:rPr>
              <a:t>(Město králů), pozdější Limu. </a:t>
            </a:r>
            <a:r>
              <a:rPr lang="cs-CZ" sz="2000" b="1" dirty="0" err="1">
                <a:solidFill>
                  <a:schemeClr val="bg1"/>
                </a:solidFill>
              </a:rPr>
              <a:t>Manco</a:t>
            </a:r>
            <a:r>
              <a:rPr lang="cs-CZ" sz="2000" b="1" dirty="0">
                <a:solidFill>
                  <a:schemeClr val="bg1"/>
                </a:solidFill>
              </a:rPr>
              <a:t> </a:t>
            </a:r>
            <a:r>
              <a:rPr lang="cs-CZ" sz="2000" b="1" dirty="0" err="1">
                <a:solidFill>
                  <a:schemeClr val="bg1"/>
                </a:solidFill>
              </a:rPr>
              <a:t>Capac</a:t>
            </a:r>
            <a:r>
              <a:rPr lang="cs-CZ" sz="2000" b="1" dirty="0">
                <a:solidFill>
                  <a:schemeClr val="bg1"/>
                </a:solidFill>
              </a:rPr>
              <a:t> se proti němu vzbouřil a oblehl Cuzco, Španělé se sice ubránili, potlačení povstání však trvalo až do roku 1572.</a:t>
            </a:r>
          </a:p>
          <a:p>
            <a:endParaRPr lang="cs-CZ" sz="2000" dirty="0"/>
          </a:p>
        </p:txBody>
      </p:sp>
    </p:spTree>
  </p:cSld>
  <p:clrMapOvr>
    <a:masterClrMapping/>
  </p:clrMapOvr>
  <p:transition spd="med">
    <p:dissolv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Volný tvar 3"/>
          <p:cNvSpPr/>
          <p:nvPr/>
        </p:nvSpPr>
        <p:spPr>
          <a:xfrm>
            <a:off x="827584" y="-99392"/>
            <a:ext cx="3243752" cy="6918833"/>
          </a:xfrm>
          <a:custGeom>
            <a:avLst/>
            <a:gdLst>
              <a:gd name="connsiteX0" fmla="*/ 1411435 w 3094290"/>
              <a:gd name="connsiteY0" fmla="*/ 6798927 h 6798927"/>
              <a:gd name="connsiteX1" fmla="*/ 1411435 w 3094290"/>
              <a:gd name="connsiteY1" fmla="*/ 6798927 h 6798927"/>
              <a:gd name="connsiteX2" fmla="*/ 1488553 w 3094290"/>
              <a:gd name="connsiteY2" fmla="*/ 6743843 h 6798927"/>
              <a:gd name="connsiteX3" fmla="*/ 1521604 w 3094290"/>
              <a:gd name="connsiteY3" fmla="*/ 6732826 h 6798927"/>
              <a:gd name="connsiteX4" fmla="*/ 1587705 w 3094290"/>
              <a:gd name="connsiteY4" fmla="*/ 6688758 h 6798927"/>
              <a:gd name="connsiteX5" fmla="*/ 1620756 w 3094290"/>
              <a:gd name="connsiteY5" fmla="*/ 6666725 h 6798927"/>
              <a:gd name="connsiteX6" fmla="*/ 1653806 w 3094290"/>
              <a:gd name="connsiteY6" fmla="*/ 6644691 h 6798927"/>
              <a:gd name="connsiteX7" fmla="*/ 1719908 w 3094290"/>
              <a:gd name="connsiteY7" fmla="*/ 6611640 h 6798927"/>
              <a:gd name="connsiteX8" fmla="*/ 1752958 w 3094290"/>
              <a:gd name="connsiteY8" fmla="*/ 6600623 h 6798927"/>
              <a:gd name="connsiteX9" fmla="*/ 1819059 w 3094290"/>
              <a:gd name="connsiteY9" fmla="*/ 6556556 h 6798927"/>
              <a:gd name="connsiteX10" fmla="*/ 1852110 w 3094290"/>
              <a:gd name="connsiteY10" fmla="*/ 6534522 h 6798927"/>
              <a:gd name="connsiteX11" fmla="*/ 1885161 w 3094290"/>
              <a:gd name="connsiteY11" fmla="*/ 6501472 h 6798927"/>
              <a:gd name="connsiteX12" fmla="*/ 1918211 w 3094290"/>
              <a:gd name="connsiteY12" fmla="*/ 6402320 h 6798927"/>
              <a:gd name="connsiteX13" fmla="*/ 1929228 w 3094290"/>
              <a:gd name="connsiteY13" fmla="*/ 6369269 h 6798927"/>
              <a:gd name="connsiteX14" fmla="*/ 1940245 w 3094290"/>
              <a:gd name="connsiteY14" fmla="*/ 6303168 h 6798927"/>
              <a:gd name="connsiteX15" fmla="*/ 1962279 w 3094290"/>
              <a:gd name="connsiteY15" fmla="*/ 6237067 h 6798927"/>
              <a:gd name="connsiteX16" fmla="*/ 1973296 w 3094290"/>
              <a:gd name="connsiteY16" fmla="*/ 6204016 h 6798927"/>
              <a:gd name="connsiteX17" fmla="*/ 2028380 w 3094290"/>
              <a:gd name="connsiteY17" fmla="*/ 6137915 h 6798927"/>
              <a:gd name="connsiteX18" fmla="*/ 2039397 w 3094290"/>
              <a:gd name="connsiteY18" fmla="*/ 6104864 h 6798927"/>
              <a:gd name="connsiteX19" fmla="*/ 2094481 w 3094290"/>
              <a:gd name="connsiteY19" fmla="*/ 6038763 h 6798927"/>
              <a:gd name="connsiteX20" fmla="*/ 2160582 w 3094290"/>
              <a:gd name="connsiteY20" fmla="*/ 5972662 h 6798927"/>
              <a:gd name="connsiteX21" fmla="*/ 2182616 w 3094290"/>
              <a:gd name="connsiteY21" fmla="*/ 5939611 h 6798927"/>
              <a:gd name="connsiteX22" fmla="*/ 2215667 w 3094290"/>
              <a:gd name="connsiteY22" fmla="*/ 5906561 h 6798927"/>
              <a:gd name="connsiteX23" fmla="*/ 2226684 w 3094290"/>
              <a:gd name="connsiteY23" fmla="*/ 5873510 h 6798927"/>
              <a:gd name="connsiteX24" fmla="*/ 2248717 w 3094290"/>
              <a:gd name="connsiteY24" fmla="*/ 5840459 h 6798927"/>
              <a:gd name="connsiteX25" fmla="*/ 2270751 w 3094290"/>
              <a:gd name="connsiteY25" fmla="*/ 5774358 h 6798927"/>
              <a:gd name="connsiteX26" fmla="*/ 2314819 w 3094290"/>
              <a:gd name="connsiteY26" fmla="*/ 5653173 h 6798927"/>
              <a:gd name="connsiteX27" fmla="*/ 2347869 w 3094290"/>
              <a:gd name="connsiteY27" fmla="*/ 5631139 h 6798927"/>
              <a:gd name="connsiteX28" fmla="*/ 2358886 w 3094290"/>
              <a:gd name="connsiteY28" fmla="*/ 5520970 h 6798927"/>
              <a:gd name="connsiteX29" fmla="*/ 2380920 w 3094290"/>
              <a:gd name="connsiteY29" fmla="*/ 5487920 h 6798927"/>
              <a:gd name="connsiteX30" fmla="*/ 2391937 w 3094290"/>
              <a:gd name="connsiteY30" fmla="*/ 5432835 h 6798927"/>
              <a:gd name="connsiteX31" fmla="*/ 2402953 w 3094290"/>
              <a:gd name="connsiteY31" fmla="*/ 5399785 h 6798927"/>
              <a:gd name="connsiteX32" fmla="*/ 2424987 w 3094290"/>
              <a:gd name="connsiteY32" fmla="*/ 5300633 h 6798927"/>
              <a:gd name="connsiteX33" fmla="*/ 2458038 w 3094290"/>
              <a:gd name="connsiteY33" fmla="*/ 5157414 h 6798927"/>
              <a:gd name="connsiteX34" fmla="*/ 2480072 w 3094290"/>
              <a:gd name="connsiteY34" fmla="*/ 5124363 h 6798927"/>
              <a:gd name="connsiteX35" fmla="*/ 2513122 w 3094290"/>
              <a:gd name="connsiteY35" fmla="*/ 5058262 h 6798927"/>
              <a:gd name="connsiteX36" fmla="*/ 2546173 w 3094290"/>
              <a:gd name="connsiteY36" fmla="*/ 5036228 h 6798927"/>
              <a:gd name="connsiteX37" fmla="*/ 2590240 w 3094290"/>
              <a:gd name="connsiteY37" fmla="*/ 4970127 h 6798927"/>
              <a:gd name="connsiteX38" fmla="*/ 2634308 w 3094290"/>
              <a:gd name="connsiteY38" fmla="*/ 4904026 h 6798927"/>
              <a:gd name="connsiteX39" fmla="*/ 2667358 w 3094290"/>
              <a:gd name="connsiteY39" fmla="*/ 4837925 h 6798927"/>
              <a:gd name="connsiteX40" fmla="*/ 2689392 w 3094290"/>
              <a:gd name="connsiteY40" fmla="*/ 4760806 h 6798927"/>
              <a:gd name="connsiteX41" fmla="*/ 2711426 w 3094290"/>
              <a:gd name="connsiteY41" fmla="*/ 4694705 h 6798927"/>
              <a:gd name="connsiteX42" fmla="*/ 2722443 w 3094290"/>
              <a:gd name="connsiteY42" fmla="*/ 4661655 h 6798927"/>
              <a:gd name="connsiteX43" fmla="*/ 2711426 w 3094290"/>
              <a:gd name="connsiteY43" fmla="*/ 4474368 h 6798927"/>
              <a:gd name="connsiteX44" fmla="*/ 2700409 w 3094290"/>
              <a:gd name="connsiteY44" fmla="*/ 4441317 h 6798927"/>
              <a:gd name="connsiteX45" fmla="*/ 2689392 w 3094290"/>
              <a:gd name="connsiteY45" fmla="*/ 4397250 h 6798927"/>
              <a:gd name="connsiteX46" fmla="*/ 2700409 w 3094290"/>
              <a:gd name="connsiteY46" fmla="*/ 4320132 h 6798927"/>
              <a:gd name="connsiteX47" fmla="*/ 2722443 w 3094290"/>
              <a:gd name="connsiteY47" fmla="*/ 4198946 h 6798927"/>
              <a:gd name="connsiteX48" fmla="*/ 2755493 w 3094290"/>
              <a:gd name="connsiteY48" fmla="*/ 4165896 h 6798927"/>
              <a:gd name="connsiteX49" fmla="*/ 2766510 w 3094290"/>
              <a:gd name="connsiteY49" fmla="*/ 4121828 h 6798927"/>
              <a:gd name="connsiteX50" fmla="*/ 2777527 w 3094290"/>
              <a:gd name="connsiteY50" fmla="*/ 4044710 h 6798927"/>
              <a:gd name="connsiteX51" fmla="*/ 2799561 w 3094290"/>
              <a:gd name="connsiteY51" fmla="*/ 3978609 h 6798927"/>
              <a:gd name="connsiteX52" fmla="*/ 2832611 w 3094290"/>
              <a:gd name="connsiteY52" fmla="*/ 3791322 h 6798927"/>
              <a:gd name="connsiteX53" fmla="*/ 2832611 w 3094290"/>
              <a:gd name="connsiteY53" fmla="*/ 3791322 h 6798927"/>
              <a:gd name="connsiteX54" fmla="*/ 2865662 w 3094290"/>
              <a:gd name="connsiteY54" fmla="*/ 3670137 h 6798927"/>
              <a:gd name="connsiteX55" fmla="*/ 2898712 w 3094290"/>
              <a:gd name="connsiteY55" fmla="*/ 3615052 h 6798927"/>
              <a:gd name="connsiteX56" fmla="*/ 2942780 w 3094290"/>
              <a:gd name="connsiteY56" fmla="*/ 3515900 h 6798927"/>
              <a:gd name="connsiteX57" fmla="*/ 2953797 w 3094290"/>
              <a:gd name="connsiteY57" fmla="*/ 3471833 h 6798927"/>
              <a:gd name="connsiteX58" fmla="*/ 2975831 w 3094290"/>
              <a:gd name="connsiteY58" fmla="*/ 3405732 h 6798927"/>
              <a:gd name="connsiteX59" fmla="*/ 2997864 w 3094290"/>
              <a:gd name="connsiteY59" fmla="*/ 3317597 h 6798927"/>
              <a:gd name="connsiteX60" fmla="*/ 3030915 w 3094290"/>
              <a:gd name="connsiteY60" fmla="*/ 3240479 h 6798927"/>
              <a:gd name="connsiteX61" fmla="*/ 3052949 w 3094290"/>
              <a:gd name="connsiteY61" fmla="*/ 3130310 h 6798927"/>
              <a:gd name="connsiteX62" fmla="*/ 3074982 w 3094290"/>
              <a:gd name="connsiteY62" fmla="*/ 3009125 h 6798927"/>
              <a:gd name="connsiteX63" fmla="*/ 3074982 w 3094290"/>
              <a:gd name="connsiteY63" fmla="*/ 2810821 h 6798927"/>
              <a:gd name="connsiteX64" fmla="*/ 3052949 w 3094290"/>
              <a:gd name="connsiteY64" fmla="*/ 2744720 h 6798927"/>
              <a:gd name="connsiteX65" fmla="*/ 2986847 w 3094290"/>
              <a:gd name="connsiteY65" fmla="*/ 2722686 h 6798927"/>
              <a:gd name="connsiteX66" fmla="*/ 2953797 w 3094290"/>
              <a:gd name="connsiteY66" fmla="*/ 2700652 h 6798927"/>
              <a:gd name="connsiteX67" fmla="*/ 2733459 w 3094290"/>
              <a:gd name="connsiteY67" fmla="*/ 2678619 h 6798927"/>
              <a:gd name="connsiteX68" fmla="*/ 2623291 w 3094290"/>
              <a:gd name="connsiteY68" fmla="*/ 2645568 h 6798927"/>
              <a:gd name="connsiteX69" fmla="*/ 2590240 w 3094290"/>
              <a:gd name="connsiteY69" fmla="*/ 2634551 h 6798927"/>
              <a:gd name="connsiteX70" fmla="*/ 2491088 w 3094290"/>
              <a:gd name="connsiteY70" fmla="*/ 2557433 h 6798927"/>
              <a:gd name="connsiteX71" fmla="*/ 2413970 w 3094290"/>
              <a:gd name="connsiteY71" fmla="*/ 2480315 h 6798927"/>
              <a:gd name="connsiteX72" fmla="*/ 2380920 w 3094290"/>
              <a:gd name="connsiteY72" fmla="*/ 2447264 h 6798927"/>
              <a:gd name="connsiteX73" fmla="*/ 2347869 w 3094290"/>
              <a:gd name="connsiteY73" fmla="*/ 2425231 h 6798927"/>
              <a:gd name="connsiteX74" fmla="*/ 2270751 w 3094290"/>
              <a:gd name="connsiteY74" fmla="*/ 2337096 h 6798927"/>
              <a:gd name="connsiteX75" fmla="*/ 2237700 w 3094290"/>
              <a:gd name="connsiteY75" fmla="*/ 2326079 h 6798927"/>
              <a:gd name="connsiteX76" fmla="*/ 2171599 w 3094290"/>
              <a:gd name="connsiteY76" fmla="*/ 2226927 h 6798927"/>
              <a:gd name="connsiteX77" fmla="*/ 2149565 w 3094290"/>
              <a:gd name="connsiteY77" fmla="*/ 2193876 h 6798927"/>
              <a:gd name="connsiteX78" fmla="*/ 2083464 w 3094290"/>
              <a:gd name="connsiteY78" fmla="*/ 2171843 h 6798927"/>
              <a:gd name="connsiteX79" fmla="*/ 2050414 w 3094290"/>
              <a:gd name="connsiteY79" fmla="*/ 2149809 h 6798927"/>
              <a:gd name="connsiteX80" fmla="*/ 1984312 w 3094290"/>
              <a:gd name="connsiteY80" fmla="*/ 2127775 h 6798927"/>
              <a:gd name="connsiteX81" fmla="*/ 1896178 w 3094290"/>
              <a:gd name="connsiteY81" fmla="*/ 2072691 h 6798927"/>
              <a:gd name="connsiteX82" fmla="*/ 1863127 w 3094290"/>
              <a:gd name="connsiteY82" fmla="*/ 2061674 h 6798927"/>
              <a:gd name="connsiteX83" fmla="*/ 1786009 w 3094290"/>
              <a:gd name="connsiteY83" fmla="*/ 2160826 h 6798927"/>
              <a:gd name="connsiteX84" fmla="*/ 1752958 w 3094290"/>
              <a:gd name="connsiteY84" fmla="*/ 2270994 h 6798927"/>
              <a:gd name="connsiteX85" fmla="*/ 1697874 w 3094290"/>
              <a:gd name="connsiteY85" fmla="*/ 2282011 h 6798927"/>
              <a:gd name="connsiteX86" fmla="*/ 1598722 w 3094290"/>
              <a:gd name="connsiteY86" fmla="*/ 2215910 h 6798927"/>
              <a:gd name="connsiteX87" fmla="*/ 1565672 w 3094290"/>
              <a:gd name="connsiteY87" fmla="*/ 2193876 h 6798927"/>
              <a:gd name="connsiteX88" fmla="*/ 1499570 w 3094290"/>
              <a:gd name="connsiteY88" fmla="*/ 2160826 h 6798927"/>
              <a:gd name="connsiteX89" fmla="*/ 1455503 w 3094290"/>
              <a:gd name="connsiteY89" fmla="*/ 2116758 h 6798927"/>
              <a:gd name="connsiteX90" fmla="*/ 1444486 w 3094290"/>
              <a:gd name="connsiteY90" fmla="*/ 2083708 h 6798927"/>
              <a:gd name="connsiteX91" fmla="*/ 1378385 w 3094290"/>
              <a:gd name="connsiteY91" fmla="*/ 2039640 h 6798927"/>
              <a:gd name="connsiteX92" fmla="*/ 1312284 w 3094290"/>
              <a:gd name="connsiteY92" fmla="*/ 2006590 h 6798927"/>
              <a:gd name="connsiteX93" fmla="*/ 1279233 w 3094290"/>
              <a:gd name="connsiteY93" fmla="*/ 1984556 h 6798927"/>
              <a:gd name="connsiteX94" fmla="*/ 1202115 w 3094290"/>
              <a:gd name="connsiteY94" fmla="*/ 1896421 h 6798927"/>
              <a:gd name="connsiteX95" fmla="*/ 1180081 w 3094290"/>
              <a:gd name="connsiteY95" fmla="*/ 1830320 h 6798927"/>
              <a:gd name="connsiteX96" fmla="*/ 1136014 w 3094290"/>
              <a:gd name="connsiteY96" fmla="*/ 1742185 h 6798927"/>
              <a:gd name="connsiteX97" fmla="*/ 1124997 w 3094290"/>
              <a:gd name="connsiteY97" fmla="*/ 1698117 h 6798927"/>
              <a:gd name="connsiteX98" fmla="*/ 1102963 w 3094290"/>
              <a:gd name="connsiteY98" fmla="*/ 1654050 h 6798927"/>
              <a:gd name="connsiteX99" fmla="*/ 1069912 w 3094290"/>
              <a:gd name="connsiteY99" fmla="*/ 1587949 h 6798927"/>
              <a:gd name="connsiteX100" fmla="*/ 1058896 w 3094290"/>
              <a:gd name="connsiteY100" fmla="*/ 1543881 h 6798927"/>
              <a:gd name="connsiteX101" fmla="*/ 1036862 w 3094290"/>
              <a:gd name="connsiteY101" fmla="*/ 1477780 h 6798927"/>
              <a:gd name="connsiteX102" fmla="*/ 1025845 w 3094290"/>
              <a:gd name="connsiteY102" fmla="*/ 1345578 h 6798927"/>
              <a:gd name="connsiteX103" fmla="*/ 1003811 w 3094290"/>
              <a:gd name="connsiteY103" fmla="*/ 1279476 h 6798927"/>
              <a:gd name="connsiteX104" fmla="*/ 992794 w 3094290"/>
              <a:gd name="connsiteY104" fmla="*/ 1246426 h 6798927"/>
              <a:gd name="connsiteX105" fmla="*/ 970761 w 3094290"/>
              <a:gd name="connsiteY105" fmla="*/ 1213375 h 6798927"/>
              <a:gd name="connsiteX106" fmla="*/ 948727 w 3094290"/>
              <a:gd name="connsiteY106" fmla="*/ 1158291 h 6798927"/>
              <a:gd name="connsiteX107" fmla="*/ 937710 w 3094290"/>
              <a:gd name="connsiteY107" fmla="*/ 1125240 h 6798927"/>
              <a:gd name="connsiteX108" fmla="*/ 893643 w 3094290"/>
              <a:gd name="connsiteY108" fmla="*/ 1059139 h 6798927"/>
              <a:gd name="connsiteX109" fmla="*/ 849575 w 3094290"/>
              <a:gd name="connsiteY109" fmla="*/ 959987 h 6798927"/>
              <a:gd name="connsiteX110" fmla="*/ 783474 w 3094290"/>
              <a:gd name="connsiteY110" fmla="*/ 948970 h 6798927"/>
              <a:gd name="connsiteX111" fmla="*/ 761440 w 3094290"/>
              <a:gd name="connsiteY111" fmla="*/ 915920 h 6798927"/>
              <a:gd name="connsiteX112" fmla="*/ 684322 w 3094290"/>
              <a:gd name="connsiteY112" fmla="*/ 915920 h 6798927"/>
              <a:gd name="connsiteX113" fmla="*/ 651272 w 3094290"/>
              <a:gd name="connsiteY113" fmla="*/ 926937 h 6798927"/>
              <a:gd name="connsiteX114" fmla="*/ 574153 w 3094290"/>
              <a:gd name="connsiteY114" fmla="*/ 893886 h 6798927"/>
              <a:gd name="connsiteX115" fmla="*/ 563137 w 3094290"/>
              <a:gd name="connsiteY115" fmla="*/ 860835 h 6798927"/>
              <a:gd name="connsiteX116" fmla="*/ 607204 w 3094290"/>
              <a:gd name="connsiteY116" fmla="*/ 739650 h 6798927"/>
              <a:gd name="connsiteX117" fmla="*/ 629238 w 3094290"/>
              <a:gd name="connsiteY117" fmla="*/ 695582 h 6798927"/>
              <a:gd name="connsiteX118" fmla="*/ 662288 w 3094290"/>
              <a:gd name="connsiteY118" fmla="*/ 673549 h 6798927"/>
              <a:gd name="connsiteX119" fmla="*/ 706356 w 3094290"/>
              <a:gd name="connsiteY119" fmla="*/ 607447 h 6798927"/>
              <a:gd name="connsiteX120" fmla="*/ 717373 w 3094290"/>
              <a:gd name="connsiteY120" fmla="*/ 574397 h 6798927"/>
              <a:gd name="connsiteX121" fmla="*/ 750423 w 3094290"/>
              <a:gd name="connsiteY121" fmla="*/ 541346 h 6798927"/>
              <a:gd name="connsiteX122" fmla="*/ 761440 w 3094290"/>
              <a:gd name="connsiteY122" fmla="*/ 508296 h 6798927"/>
              <a:gd name="connsiteX123" fmla="*/ 772457 w 3094290"/>
              <a:gd name="connsiteY123" fmla="*/ 453211 h 6798927"/>
              <a:gd name="connsiteX124" fmla="*/ 783474 w 3094290"/>
              <a:gd name="connsiteY124" fmla="*/ 409144 h 6798927"/>
              <a:gd name="connsiteX125" fmla="*/ 772457 w 3094290"/>
              <a:gd name="connsiteY125" fmla="*/ 232874 h 6798927"/>
              <a:gd name="connsiteX126" fmla="*/ 739406 w 3094290"/>
              <a:gd name="connsiteY126" fmla="*/ 210840 h 6798927"/>
              <a:gd name="connsiteX127" fmla="*/ 662288 w 3094290"/>
              <a:gd name="connsiteY127" fmla="*/ 111688 h 6798927"/>
              <a:gd name="connsiteX128" fmla="*/ 651272 w 3094290"/>
              <a:gd name="connsiteY128" fmla="*/ 78638 h 6798927"/>
              <a:gd name="connsiteX129" fmla="*/ 508052 w 3094290"/>
              <a:gd name="connsiteY129" fmla="*/ 56604 h 6798927"/>
              <a:gd name="connsiteX130" fmla="*/ 364833 w 3094290"/>
              <a:gd name="connsiteY130" fmla="*/ 78638 h 6798927"/>
              <a:gd name="connsiteX131" fmla="*/ 265681 w 3094290"/>
              <a:gd name="connsiteY131" fmla="*/ 122705 h 6798927"/>
              <a:gd name="connsiteX132" fmla="*/ 232631 w 3094290"/>
              <a:gd name="connsiteY132" fmla="*/ 188806 h 6798927"/>
              <a:gd name="connsiteX133" fmla="*/ 221614 w 3094290"/>
              <a:gd name="connsiteY133" fmla="*/ 221857 h 6798927"/>
              <a:gd name="connsiteX134" fmla="*/ 177546 w 3094290"/>
              <a:gd name="connsiteY134" fmla="*/ 287958 h 6798927"/>
              <a:gd name="connsiteX135" fmla="*/ 166529 w 3094290"/>
              <a:gd name="connsiteY135" fmla="*/ 321009 h 6798927"/>
              <a:gd name="connsiteX136" fmla="*/ 188563 w 3094290"/>
              <a:gd name="connsiteY136" fmla="*/ 486262 h 6798927"/>
              <a:gd name="connsiteX137" fmla="*/ 210597 w 3094290"/>
              <a:gd name="connsiteY137" fmla="*/ 519313 h 6798927"/>
              <a:gd name="connsiteX138" fmla="*/ 254664 w 3094290"/>
              <a:gd name="connsiteY138" fmla="*/ 585414 h 6798927"/>
              <a:gd name="connsiteX139" fmla="*/ 265681 w 3094290"/>
              <a:gd name="connsiteY139" fmla="*/ 684566 h 6798927"/>
              <a:gd name="connsiteX140" fmla="*/ 199580 w 3094290"/>
              <a:gd name="connsiteY140" fmla="*/ 728633 h 6798927"/>
              <a:gd name="connsiteX141" fmla="*/ 188563 w 3094290"/>
              <a:gd name="connsiteY141" fmla="*/ 761684 h 6798927"/>
              <a:gd name="connsiteX142" fmla="*/ 122462 w 3094290"/>
              <a:gd name="connsiteY142" fmla="*/ 783717 h 6798927"/>
              <a:gd name="connsiteX143" fmla="*/ 34327 w 3094290"/>
              <a:gd name="connsiteY143" fmla="*/ 805751 h 6798927"/>
              <a:gd name="connsiteX144" fmla="*/ 23310 w 3094290"/>
              <a:gd name="connsiteY144" fmla="*/ 915920 h 6798927"/>
              <a:gd name="connsiteX145" fmla="*/ 67378 w 3094290"/>
              <a:gd name="connsiteY145" fmla="*/ 982021 h 6798927"/>
              <a:gd name="connsiteX146" fmla="*/ 78394 w 3094290"/>
              <a:gd name="connsiteY146" fmla="*/ 1015072 h 6798927"/>
              <a:gd name="connsiteX147" fmla="*/ 100428 w 3094290"/>
              <a:gd name="connsiteY147" fmla="*/ 1048122 h 6798927"/>
              <a:gd name="connsiteX148" fmla="*/ 111445 w 3094290"/>
              <a:gd name="connsiteY148" fmla="*/ 1114223 h 6798927"/>
              <a:gd name="connsiteX149" fmla="*/ 144496 w 3094290"/>
              <a:gd name="connsiteY149" fmla="*/ 1147274 h 6798927"/>
              <a:gd name="connsiteX150" fmla="*/ 210597 w 3094290"/>
              <a:gd name="connsiteY150" fmla="*/ 1191341 h 6798927"/>
              <a:gd name="connsiteX151" fmla="*/ 276698 w 3094290"/>
              <a:gd name="connsiteY151" fmla="*/ 1246426 h 6798927"/>
              <a:gd name="connsiteX152" fmla="*/ 320765 w 3094290"/>
              <a:gd name="connsiteY152" fmla="*/ 1312527 h 6798927"/>
              <a:gd name="connsiteX153" fmla="*/ 386867 w 3094290"/>
              <a:gd name="connsiteY153" fmla="*/ 1356594 h 6798927"/>
              <a:gd name="connsiteX154" fmla="*/ 430934 w 3094290"/>
              <a:gd name="connsiteY154" fmla="*/ 1422696 h 6798927"/>
              <a:gd name="connsiteX155" fmla="*/ 486019 w 3094290"/>
              <a:gd name="connsiteY155" fmla="*/ 1488797 h 6798927"/>
              <a:gd name="connsiteX156" fmla="*/ 519069 w 3094290"/>
              <a:gd name="connsiteY156" fmla="*/ 1554898 h 6798927"/>
              <a:gd name="connsiteX157" fmla="*/ 530086 w 3094290"/>
              <a:gd name="connsiteY157" fmla="*/ 1587949 h 6798927"/>
              <a:gd name="connsiteX158" fmla="*/ 563137 w 3094290"/>
              <a:gd name="connsiteY158" fmla="*/ 1598966 h 6798927"/>
              <a:gd name="connsiteX159" fmla="*/ 574153 w 3094290"/>
              <a:gd name="connsiteY159" fmla="*/ 1632016 h 6798927"/>
              <a:gd name="connsiteX160" fmla="*/ 607204 w 3094290"/>
              <a:gd name="connsiteY160" fmla="*/ 1665067 h 6798927"/>
              <a:gd name="connsiteX161" fmla="*/ 629238 w 3094290"/>
              <a:gd name="connsiteY161" fmla="*/ 1698117 h 6798927"/>
              <a:gd name="connsiteX162" fmla="*/ 673305 w 3094290"/>
              <a:gd name="connsiteY162" fmla="*/ 1753202 h 6798927"/>
              <a:gd name="connsiteX163" fmla="*/ 695339 w 3094290"/>
              <a:gd name="connsiteY163" fmla="*/ 1786252 h 6798927"/>
              <a:gd name="connsiteX164" fmla="*/ 728390 w 3094290"/>
              <a:gd name="connsiteY164" fmla="*/ 1819303 h 6798927"/>
              <a:gd name="connsiteX165" fmla="*/ 750423 w 3094290"/>
              <a:gd name="connsiteY165" fmla="*/ 1852353 h 6798927"/>
              <a:gd name="connsiteX166" fmla="*/ 761440 w 3094290"/>
              <a:gd name="connsiteY166" fmla="*/ 1885404 h 6798927"/>
              <a:gd name="connsiteX167" fmla="*/ 827541 w 3094290"/>
              <a:gd name="connsiteY167" fmla="*/ 1929472 h 6798927"/>
              <a:gd name="connsiteX168" fmla="*/ 849575 w 3094290"/>
              <a:gd name="connsiteY168" fmla="*/ 1973539 h 6798927"/>
              <a:gd name="connsiteX169" fmla="*/ 860592 w 3094290"/>
              <a:gd name="connsiteY169" fmla="*/ 2006590 h 6798927"/>
              <a:gd name="connsiteX170" fmla="*/ 882626 w 3094290"/>
              <a:gd name="connsiteY170" fmla="*/ 2039640 h 6798927"/>
              <a:gd name="connsiteX171" fmla="*/ 915676 w 3094290"/>
              <a:gd name="connsiteY171" fmla="*/ 2138792 h 6798927"/>
              <a:gd name="connsiteX172" fmla="*/ 926693 w 3094290"/>
              <a:gd name="connsiteY172" fmla="*/ 2171843 h 6798927"/>
              <a:gd name="connsiteX173" fmla="*/ 915676 w 3094290"/>
              <a:gd name="connsiteY173" fmla="*/ 2270994 h 6798927"/>
              <a:gd name="connsiteX174" fmla="*/ 937710 w 3094290"/>
              <a:gd name="connsiteY174" fmla="*/ 2304045 h 6798927"/>
              <a:gd name="connsiteX175" fmla="*/ 970761 w 3094290"/>
              <a:gd name="connsiteY175" fmla="*/ 2315062 h 6798927"/>
              <a:gd name="connsiteX176" fmla="*/ 1003811 w 3094290"/>
              <a:gd name="connsiteY176" fmla="*/ 2348113 h 6798927"/>
              <a:gd name="connsiteX177" fmla="*/ 1025845 w 3094290"/>
              <a:gd name="connsiteY177" fmla="*/ 2381163 h 6798927"/>
              <a:gd name="connsiteX178" fmla="*/ 1058896 w 3094290"/>
              <a:gd name="connsiteY178" fmla="*/ 2392180 h 6798927"/>
              <a:gd name="connsiteX179" fmla="*/ 1091946 w 3094290"/>
              <a:gd name="connsiteY179" fmla="*/ 2414214 h 6798927"/>
              <a:gd name="connsiteX180" fmla="*/ 1124997 w 3094290"/>
              <a:gd name="connsiteY180" fmla="*/ 2425231 h 6798927"/>
              <a:gd name="connsiteX181" fmla="*/ 1169064 w 3094290"/>
              <a:gd name="connsiteY181" fmla="*/ 2469298 h 6798927"/>
              <a:gd name="connsiteX182" fmla="*/ 1268216 w 3094290"/>
              <a:gd name="connsiteY182" fmla="*/ 2513366 h 6798927"/>
              <a:gd name="connsiteX183" fmla="*/ 1334317 w 3094290"/>
              <a:gd name="connsiteY183" fmla="*/ 2535399 h 6798927"/>
              <a:gd name="connsiteX184" fmla="*/ 1367368 w 3094290"/>
              <a:gd name="connsiteY184" fmla="*/ 2568450 h 6798927"/>
              <a:gd name="connsiteX185" fmla="*/ 1499570 w 3094290"/>
              <a:gd name="connsiteY185" fmla="*/ 2634551 h 6798927"/>
              <a:gd name="connsiteX186" fmla="*/ 1554655 w 3094290"/>
              <a:gd name="connsiteY186" fmla="*/ 2645568 h 6798927"/>
              <a:gd name="connsiteX187" fmla="*/ 1620756 w 3094290"/>
              <a:gd name="connsiteY187" fmla="*/ 2667602 h 6798927"/>
              <a:gd name="connsiteX188" fmla="*/ 1686857 w 3094290"/>
              <a:gd name="connsiteY188" fmla="*/ 2722686 h 6798927"/>
              <a:gd name="connsiteX189" fmla="*/ 1741941 w 3094290"/>
              <a:gd name="connsiteY189" fmla="*/ 2733703 h 6798927"/>
              <a:gd name="connsiteX190" fmla="*/ 1808043 w 3094290"/>
              <a:gd name="connsiteY190" fmla="*/ 2766753 h 6798927"/>
              <a:gd name="connsiteX191" fmla="*/ 1852110 w 3094290"/>
              <a:gd name="connsiteY191" fmla="*/ 2810821 h 6798927"/>
              <a:gd name="connsiteX192" fmla="*/ 1863127 w 3094290"/>
              <a:gd name="connsiteY192" fmla="*/ 2843872 h 6798927"/>
              <a:gd name="connsiteX193" fmla="*/ 1896178 w 3094290"/>
              <a:gd name="connsiteY193" fmla="*/ 2865905 h 6798927"/>
              <a:gd name="connsiteX194" fmla="*/ 1940245 w 3094290"/>
              <a:gd name="connsiteY194" fmla="*/ 2932006 h 6798927"/>
              <a:gd name="connsiteX195" fmla="*/ 1962279 w 3094290"/>
              <a:gd name="connsiteY195" fmla="*/ 2965057 h 6798927"/>
              <a:gd name="connsiteX196" fmla="*/ 1984312 w 3094290"/>
              <a:gd name="connsiteY196" fmla="*/ 3031158 h 6798927"/>
              <a:gd name="connsiteX197" fmla="*/ 1995329 w 3094290"/>
              <a:gd name="connsiteY197" fmla="*/ 3064209 h 6798927"/>
              <a:gd name="connsiteX198" fmla="*/ 1984312 w 3094290"/>
              <a:gd name="connsiteY198" fmla="*/ 3438782 h 6798927"/>
              <a:gd name="connsiteX199" fmla="*/ 1962279 w 3094290"/>
              <a:gd name="connsiteY199" fmla="*/ 3648103 h 6798927"/>
              <a:gd name="connsiteX200" fmla="*/ 1940245 w 3094290"/>
              <a:gd name="connsiteY200" fmla="*/ 3681153 h 6798927"/>
              <a:gd name="connsiteX201" fmla="*/ 1918211 w 3094290"/>
              <a:gd name="connsiteY201" fmla="*/ 3967592 h 6798927"/>
              <a:gd name="connsiteX202" fmla="*/ 1896178 w 3094290"/>
              <a:gd name="connsiteY202" fmla="*/ 4033693 h 6798927"/>
              <a:gd name="connsiteX203" fmla="*/ 1874144 w 3094290"/>
              <a:gd name="connsiteY203" fmla="*/ 4165896 h 6798927"/>
              <a:gd name="connsiteX204" fmla="*/ 1841093 w 3094290"/>
              <a:gd name="connsiteY204" fmla="*/ 4231997 h 6798927"/>
              <a:gd name="connsiteX205" fmla="*/ 1819059 w 3094290"/>
              <a:gd name="connsiteY205" fmla="*/ 4320132 h 6798927"/>
              <a:gd name="connsiteX206" fmla="*/ 1830076 w 3094290"/>
              <a:gd name="connsiteY206" fmla="*/ 4408267 h 6798927"/>
              <a:gd name="connsiteX207" fmla="*/ 1808043 w 3094290"/>
              <a:gd name="connsiteY207" fmla="*/ 4485385 h 6798927"/>
              <a:gd name="connsiteX208" fmla="*/ 1763975 w 3094290"/>
              <a:gd name="connsiteY208" fmla="*/ 4551486 h 6798927"/>
              <a:gd name="connsiteX209" fmla="*/ 1752958 w 3094290"/>
              <a:gd name="connsiteY209" fmla="*/ 4584537 h 6798927"/>
              <a:gd name="connsiteX210" fmla="*/ 1786009 w 3094290"/>
              <a:gd name="connsiteY210" fmla="*/ 4595553 h 6798927"/>
              <a:gd name="connsiteX211" fmla="*/ 1786009 w 3094290"/>
              <a:gd name="connsiteY211" fmla="*/ 4661655 h 6798927"/>
              <a:gd name="connsiteX212" fmla="*/ 1752958 w 3094290"/>
              <a:gd name="connsiteY212" fmla="*/ 4683688 h 6798927"/>
              <a:gd name="connsiteX213" fmla="*/ 1708891 w 3094290"/>
              <a:gd name="connsiteY213" fmla="*/ 4782840 h 6798927"/>
              <a:gd name="connsiteX214" fmla="*/ 1697874 w 3094290"/>
              <a:gd name="connsiteY214" fmla="*/ 4815891 h 6798927"/>
              <a:gd name="connsiteX215" fmla="*/ 1730925 w 3094290"/>
              <a:gd name="connsiteY215" fmla="*/ 4937076 h 6798927"/>
              <a:gd name="connsiteX216" fmla="*/ 1741941 w 3094290"/>
              <a:gd name="connsiteY216" fmla="*/ 4970127 h 6798927"/>
              <a:gd name="connsiteX217" fmla="*/ 1730925 w 3094290"/>
              <a:gd name="connsiteY217" fmla="*/ 5124363 h 6798927"/>
              <a:gd name="connsiteX218" fmla="*/ 1708891 w 3094290"/>
              <a:gd name="connsiteY218" fmla="*/ 5190464 h 6798927"/>
              <a:gd name="connsiteX219" fmla="*/ 1697874 w 3094290"/>
              <a:gd name="connsiteY219" fmla="*/ 5355717 h 6798927"/>
              <a:gd name="connsiteX220" fmla="*/ 1664823 w 3094290"/>
              <a:gd name="connsiteY220" fmla="*/ 5366734 h 6798927"/>
              <a:gd name="connsiteX221" fmla="*/ 1642790 w 3094290"/>
              <a:gd name="connsiteY221" fmla="*/ 5399785 h 6798927"/>
              <a:gd name="connsiteX222" fmla="*/ 1664823 w 3094290"/>
              <a:gd name="connsiteY222" fmla="*/ 5432835 h 6798927"/>
              <a:gd name="connsiteX223" fmla="*/ 1631773 w 3094290"/>
              <a:gd name="connsiteY223" fmla="*/ 5576055 h 6798927"/>
              <a:gd name="connsiteX224" fmla="*/ 1620756 w 3094290"/>
              <a:gd name="connsiteY224" fmla="*/ 5609105 h 6798927"/>
              <a:gd name="connsiteX225" fmla="*/ 1598722 w 3094290"/>
              <a:gd name="connsiteY225" fmla="*/ 5642156 h 6798927"/>
              <a:gd name="connsiteX226" fmla="*/ 1565672 w 3094290"/>
              <a:gd name="connsiteY226" fmla="*/ 5741308 h 6798927"/>
              <a:gd name="connsiteX227" fmla="*/ 1554655 w 3094290"/>
              <a:gd name="connsiteY227" fmla="*/ 5774358 h 6798927"/>
              <a:gd name="connsiteX228" fmla="*/ 1521604 w 3094290"/>
              <a:gd name="connsiteY228" fmla="*/ 5796392 h 6798927"/>
              <a:gd name="connsiteX229" fmla="*/ 1510587 w 3094290"/>
              <a:gd name="connsiteY229" fmla="*/ 5917578 h 6798927"/>
              <a:gd name="connsiteX230" fmla="*/ 1455503 w 3094290"/>
              <a:gd name="connsiteY230" fmla="*/ 5961645 h 6798927"/>
              <a:gd name="connsiteX231" fmla="*/ 1389402 w 3094290"/>
              <a:gd name="connsiteY231" fmla="*/ 6016729 h 6798927"/>
              <a:gd name="connsiteX232" fmla="*/ 1389402 w 3094290"/>
              <a:gd name="connsiteY232" fmla="*/ 6104864 h 6798927"/>
              <a:gd name="connsiteX233" fmla="*/ 1400419 w 3094290"/>
              <a:gd name="connsiteY233" fmla="*/ 6137915 h 6798927"/>
              <a:gd name="connsiteX234" fmla="*/ 1433469 w 3094290"/>
              <a:gd name="connsiteY234" fmla="*/ 6148932 h 6798927"/>
              <a:gd name="connsiteX235" fmla="*/ 1444486 w 3094290"/>
              <a:gd name="connsiteY235" fmla="*/ 6325202 h 6798927"/>
              <a:gd name="connsiteX236" fmla="*/ 1411435 w 3094290"/>
              <a:gd name="connsiteY236" fmla="*/ 6391303 h 6798927"/>
              <a:gd name="connsiteX237" fmla="*/ 1378385 w 3094290"/>
              <a:gd name="connsiteY237" fmla="*/ 6402320 h 6798927"/>
              <a:gd name="connsiteX238" fmla="*/ 1367368 w 3094290"/>
              <a:gd name="connsiteY238" fmla="*/ 6501472 h 6798927"/>
              <a:gd name="connsiteX239" fmla="*/ 1389402 w 3094290"/>
              <a:gd name="connsiteY239" fmla="*/ 6754859 h 6798927"/>
              <a:gd name="connsiteX240" fmla="*/ 1411435 w 3094290"/>
              <a:gd name="connsiteY240" fmla="*/ 6798927 h 67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3094290" h="6798927">
                <a:moveTo>
                  <a:pt x="1411435" y="6798927"/>
                </a:moveTo>
                <a:lnTo>
                  <a:pt x="1411435" y="6798927"/>
                </a:lnTo>
                <a:cubicBezTo>
                  <a:pt x="1437141" y="6780566"/>
                  <a:pt x="1461465" y="6760096"/>
                  <a:pt x="1488553" y="6743843"/>
                </a:cubicBezTo>
                <a:cubicBezTo>
                  <a:pt x="1498511" y="6737868"/>
                  <a:pt x="1511452" y="6738466"/>
                  <a:pt x="1521604" y="6732826"/>
                </a:cubicBezTo>
                <a:cubicBezTo>
                  <a:pt x="1544753" y="6719965"/>
                  <a:pt x="1565671" y="6703447"/>
                  <a:pt x="1587705" y="6688758"/>
                </a:cubicBezTo>
                <a:lnTo>
                  <a:pt x="1620756" y="6666725"/>
                </a:lnTo>
                <a:cubicBezTo>
                  <a:pt x="1631773" y="6659381"/>
                  <a:pt x="1641245" y="6648878"/>
                  <a:pt x="1653806" y="6644691"/>
                </a:cubicBezTo>
                <a:cubicBezTo>
                  <a:pt x="1736877" y="6617001"/>
                  <a:pt x="1634485" y="6654352"/>
                  <a:pt x="1719908" y="6611640"/>
                </a:cubicBezTo>
                <a:cubicBezTo>
                  <a:pt x="1730295" y="6606447"/>
                  <a:pt x="1742807" y="6606263"/>
                  <a:pt x="1752958" y="6600623"/>
                </a:cubicBezTo>
                <a:cubicBezTo>
                  <a:pt x="1776107" y="6587763"/>
                  <a:pt x="1797025" y="6571245"/>
                  <a:pt x="1819059" y="6556556"/>
                </a:cubicBezTo>
                <a:cubicBezTo>
                  <a:pt x="1830076" y="6549211"/>
                  <a:pt x="1842747" y="6543885"/>
                  <a:pt x="1852110" y="6534522"/>
                </a:cubicBezTo>
                <a:lnTo>
                  <a:pt x="1885161" y="6501472"/>
                </a:lnTo>
                <a:lnTo>
                  <a:pt x="1918211" y="6402320"/>
                </a:lnTo>
                <a:cubicBezTo>
                  <a:pt x="1921883" y="6391303"/>
                  <a:pt x="1927319" y="6380724"/>
                  <a:pt x="1929228" y="6369269"/>
                </a:cubicBezTo>
                <a:cubicBezTo>
                  <a:pt x="1932900" y="6347235"/>
                  <a:pt x="1934827" y="6324839"/>
                  <a:pt x="1940245" y="6303168"/>
                </a:cubicBezTo>
                <a:cubicBezTo>
                  <a:pt x="1945878" y="6280636"/>
                  <a:pt x="1954934" y="6259101"/>
                  <a:pt x="1962279" y="6237067"/>
                </a:cubicBezTo>
                <a:cubicBezTo>
                  <a:pt x="1965951" y="6226050"/>
                  <a:pt x="1965084" y="6212228"/>
                  <a:pt x="1973296" y="6204016"/>
                </a:cubicBezTo>
                <a:cubicBezTo>
                  <a:pt x="1997661" y="6179651"/>
                  <a:pt x="2013042" y="6168591"/>
                  <a:pt x="2028380" y="6137915"/>
                </a:cubicBezTo>
                <a:cubicBezTo>
                  <a:pt x="2033573" y="6127528"/>
                  <a:pt x="2034203" y="6115251"/>
                  <a:pt x="2039397" y="6104864"/>
                </a:cubicBezTo>
                <a:cubicBezTo>
                  <a:pt x="2058874" y="6065910"/>
                  <a:pt x="2065247" y="6072869"/>
                  <a:pt x="2094481" y="6038763"/>
                </a:cubicBezTo>
                <a:cubicBezTo>
                  <a:pt x="2149139" y="5974995"/>
                  <a:pt x="2102402" y="6011450"/>
                  <a:pt x="2160582" y="5972662"/>
                </a:cubicBezTo>
                <a:cubicBezTo>
                  <a:pt x="2167927" y="5961645"/>
                  <a:pt x="2174139" y="5949783"/>
                  <a:pt x="2182616" y="5939611"/>
                </a:cubicBezTo>
                <a:cubicBezTo>
                  <a:pt x="2192590" y="5927642"/>
                  <a:pt x="2207025" y="5919524"/>
                  <a:pt x="2215667" y="5906561"/>
                </a:cubicBezTo>
                <a:cubicBezTo>
                  <a:pt x="2222109" y="5896898"/>
                  <a:pt x="2221491" y="5883897"/>
                  <a:pt x="2226684" y="5873510"/>
                </a:cubicBezTo>
                <a:cubicBezTo>
                  <a:pt x="2232605" y="5861667"/>
                  <a:pt x="2243340" y="5852558"/>
                  <a:pt x="2248717" y="5840459"/>
                </a:cubicBezTo>
                <a:cubicBezTo>
                  <a:pt x="2258150" y="5819235"/>
                  <a:pt x="2266196" y="5797133"/>
                  <a:pt x="2270751" y="5774358"/>
                </a:cubicBezTo>
                <a:cubicBezTo>
                  <a:pt x="2278836" y="5733933"/>
                  <a:pt x="2283528" y="5684464"/>
                  <a:pt x="2314819" y="5653173"/>
                </a:cubicBezTo>
                <a:cubicBezTo>
                  <a:pt x="2324181" y="5643811"/>
                  <a:pt x="2336852" y="5638484"/>
                  <a:pt x="2347869" y="5631139"/>
                </a:cubicBezTo>
                <a:cubicBezTo>
                  <a:pt x="2351541" y="5594416"/>
                  <a:pt x="2350587" y="5556931"/>
                  <a:pt x="2358886" y="5520970"/>
                </a:cubicBezTo>
                <a:cubicBezTo>
                  <a:pt x="2361863" y="5508069"/>
                  <a:pt x="2376271" y="5500317"/>
                  <a:pt x="2380920" y="5487920"/>
                </a:cubicBezTo>
                <a:cubicBezTo>
                  <a:pt x="2387495" y="5470387"/>
                  <a:pt x="2387396" y="5451001"/>
                  <a:pt x="2391937" y="5432835"/>
                </a:cubicBezTo>
                <a:cubicBezTo>
                  <a:pt x="2394753" y="5421569"/>
                  <a:pt x="2400434" y="5411121"/>
                  <a:pt x="2402953" y="5399785"/>
                </a:cubicBezTo>
                <a:cubicBezTo>
                  <a:pt x="2428803" y="5283459"/>
                  <a:pt x="2400188" y="5375031"/>
                  <a:pt x="2424987" y="5300633"/>
                </a:cubicBezTo>
                <a:cubicBezTo>
                  <a:pt x="2430066" y="5265078"/>
                  <a:pt x="2436041" y="5190409"/>
                  <a:pt x="2458038" y="5157414"/>
                </a:cubicBezTo>
                <a:lnTo>
                  <a:pt x="2480072" y="5124363"/>
                </a:lnTo>
                <a:cubicBezTo>
                  <a:pt x="2489032" y="5097481"/>
                  <a:pt x="2491765" y="5079619"/>
                  <a:pt x="2513122" y="5058262"/>
                </a:cubicBezTo>
                <a:cubicBezTo>
                  <a:pt x="2522485" y="5048899"/>
                  <a:pt x="2535156" y="5043573"/>
                  <a:pt x="2546173" y="5036228"/>
                </a:cubicBezTo>
                <a:cubicBezTo>
                  <a:pt x="2567242" y="4973021"/>
                  <a:pt x="2542102" y="5032019"/>
                  <a:pt x="2590240" y="4970127"/>
                </a:cubicBezTo>
                <a:cubicBezTo>
                  <a:pt x="2606498" y="4949224"/>
                  <a:pt x="2634308" y="4904026"/>
                  <a:pt x="2634308" y="4904026"/>
                </a:cubicBezTo>
                <a:cubicBezTo>
                  <a:pt x="2662000" y="4820950"/>
                  <a:pt x="2624645" y="4923351"/>
                  <a:pt x="2667358" y="4837925"/>
                </a:cubicBezTo>
                <a:cubicBezTo>
                  <a:pt x="2676615" y="4819412"/>
                  <a:pt x="2684097" y="4778456"/>
                  <a:pt x="2689392" y="4760806"/>
                </a:cubicBezTo>
                <a:cubicBezTo>
                  <a:pt x="2696066" y="4738560"/>
                  <a:pt x="2704081" y="4716739"/>
                  <a:pt x="2711426" y="4694705"/>
                </a:cubicBezTo>
                <a:lnTo>
                  <a:pt x="2722443" y="4661655"/>
                </a:lnTo>
                <a:cubicBezTo>
                  <a:pt x="2718771" y="4599226"/>
                  <a:pt x="2717649" y="4536595"/>
                  <a:pt x="2711426" y="4474368"/>
                </a:cubicBezTo>
                <a:cubicBezTo>
                  <a:pt x="2710270" y="4462813"/>
                  <a:pt x="2703599" y="4452483"/>
                  <a:pt x="2700409" y="4441317"/>
                </a:cubicBezTo>
                <a:cubicBezTo>
                  <a:pt x="2696249" y="4426758"/>
                  <a:pt x="2693064" y="4411939"/>
                  <a:pt x="2689392" y="4397250"/>
                </a:cubicBezTo>
                <a:cubicBezTo>
                  <a:pt x="2693064" y="4371544"/>
                  <a:pt x="2696977" y="4345871"/>
                  <a:pt x="2700409" y="4320132"/>
                </a:cubicBezTo>
                <a:cubicBezTo>
                  <a:pt x="2700915" y="4316336"/>
                  <a:pt x="2706751" y="4222484"/>
                  <a:pt x="2722443" y="4198946"/>
                </a:cubicBezTo>
                <a:cubicBezTo>
                  <a:pt x="2731085" y="4185983"/>
                  <a:pt x="2744476" y="4176913"/>
                  <a:pt x="2755493" y="4165896"/>
                </a:cubicBezTo>
                <a:cubicBezTo>
                  <a:pt x="2759165" y="4151207"/>
                  <a:pt x="2763801" y="4136725"/>
                  <a:pt x="2766510" y="4121828"/>
                </a:cubicBezTo>
                <a:cubicBezTo>
                  <a:pt x="2771155" y="4096280"/>
                  <a:pt x="2771688" y="4070012"/>
                  <a:pt x="2777527" y="4044710"/>
                </a:cubicBezTo>
                <a:cubicBezTo>
                  <a:pt x="2782750" y="4022079"/>
                  <a:pt x="2799561" y="3978609"/>
                  <a:pt x="2799561" y="3978609"/>
                </a:cubicBezTo>
                <a:cubicBezTo>
                  <a:pt x="2812681" y="3834293"/>
                  <a:pt x="2797752" y="3895904"/>
                  <a:pt x="2832611" y="3791322"/>
                </a:cubicBezTo>
                <a:lnTo>
                  <a:pt x="2832611" y="3791322"/>
                </a:lnTo>
                <a:cubicBezTo>
                  <a:pt x="2839168" y="3758538"/>
                  <a:pt x="2848888" y="3698094"/>
                  <a:pt x="2865662" y="3670137"/>
                </a:cubicBezTo>
                <a:cubicBezTo>
                  <a:pt x="2876679" y="3651775"/>
                  <a:pt x="2889851" y="3634546"/>
                  <a:pt x="2898712" y="3615052"/>
                </a:cubicBezTo>
                <a:cubicBezTo>
                  <a:pt x="2954897" y="3491444"/>
                  <a:pt x="2890781" y="3593899"/>
                  <a:pt x="2942780" y="3515900"/>
                </a:cubicBezTo>
                <a:cubicBezTo>
                  <a:pt x="2946452" y="3501211"/>
                  <a:pt x="2949446" y="3486336"/>
                  <a:pt x="2953797" y="3471833"/>
                </a:cubicBezTo>
                <a:cubicBezTo>
                  <a:pt x="2960471" y="3449587"/>
                  <a:pt x="2971276" y="3428507"/>
                  <a:pt x="2975831" y="3405732"/>
                </a:cubicBezTo>
                <a:cubicBezTo>
                  <a:pt x="2982298" y="3373395"/>
                  <a:pt x="2985159" y="3347242"/>
                  <a:pt x="2997864" y="3317597"/>
                </a:cubicBezTo>
                <a:cubicBezTo>
                  <a:pt x="3023044" y="3258845"/>
                  <a:pt x="3016152" y="3292148"/>
                  <a:pt x="3030915" y="3240479"/>
                </a:cubicBezTo>
                <a:cubicBezTo>
                  <a:pt x="3042385" y="3200333"/>
                  <a:pt x="3046766" y="3173590"/>
                  <a:pt x="3052949" y="3130310"/>
                </a:cubicBezTo>
                <a:cubicBezTo>
                  <a:pt x="3068520" y="3021307"/>
                  <a:pt x="3053380" y="3073928"/>
                  <a:pt x="3074982" y="3009125"/>
                </a:cubicBezTo>
                <a:cubicBezTo>
                  <a:pt x="3090018" y="2918911"/>
                  <a:pt x="3094290" y="2926670"/>
                  <a:pt x="3074982" y="2810821"/>
                </a:cubicBezTo>
                <a:cubicBezTo>
                  <a:pt x="3071164" y="2787912"/>
                  <a:pt x="3074983" y="2752065"/>
                  <a:pt x="3052949" y="2744720"/>
                </a:cubicBezTo>
                <a:lnTo>
                  <a:pt x="2986847" y="2722686"/>
                </a:lnTo>
                <a:cubicBezTo>
                  <a:pt x="2975830" y="2715341"/>
                  <a:pt x="2965640" y="2706573"/>
                  <a:pt x="2953797" y="2700652"/>
                </a:cubicBezTo>
                <a:cubicBezTo>
                  <a:pt x="2896318" y="2671912"/>
                  <a:pt x="2744403" y="2679263"/>
                  <a:pt x="2733459" y="2678619"/>
                </a:cubicBezTo>
                <a:cubicBezTo>
                  <a:pt x="2666859" y="2661969"/>
                  <a:pt x="2703758" y="2672391"/>
                  <a:pt x="2623291" y="2645568"/>
                </a:cubicBezTo>
                <a:lnTo>
                  <a:pt x="2590240" y="2634551"/>
                </a:lnTo>
                <a:cubicBezTo>
                  <a:pt x="2551791" y="2608919"/>
                  <a:pt x="2518967" y="2593278"/>
                  <a:pt x="2491088" y="2557433"/>
                </a:cubicBezTo>
                <a:cubicBezTo>
                  <a:pt x="2429215" y="2477881"/>
                  <a:pt x="2477127" y="2501367"/>
                  <a:pt x="2413970" y="2480315"/>
                </a:cubicBezTo>
                <a:cubicBezTo>
                  <a:pt x="2402953" y="2469298"/>
                  <a:pt x="2392889" y="2457238"/>
                  <a:pt x="2380920" y="2447264"/>
                </a:cubicBezTo>
                <a:cubicBezTo>
                  <a:pt x="2370748" y="2438788"/>
                  <a:pt x="2356588" y="2435196"/>
                  <a:pt x="2347869" y="2425231"/>
                </a:cubicBezTo>
                <a:cubicBezTo>
                  <a:pt x="2296453" y="2366470"/>
                  <a:pt x="2325838" y="2364639"/>
                  <a:pt x="2270751" y="2337096"/>
                </a:cubicBezTo>
                <a:cubicBezTo>
                  <a:pt x="2260364" y="2331903"/>
                  <a:pt x="2248717" y="2329751"/>
                  <a:pt x="2237700" y="2326079"/>
                </a:cubicBezTo>
                <a:lnTo>
                  <a:pt x="2171599" y="2226927"/>
                </a:lnTo>
                <a:cubicBezTo>
                  <a:pt x="2164254" y="2215910"/>
                  <a:pt x="2162126" y="2198063"/>
                  <a:pt x="2149565" y="2193876"/>
                </a:cubicBezTo>
                <a:lnTo>
                  <a:pt x="2083464" y="2171843"/>
                </a:lnTo>
                <a:cubicBezTo>
                  <a:pt x="2072447" y="2164498"/>
                  <a:pt x="2062513" y="2155187"/>
                  <a:pt x="2050414" y="2149809"/>
                </a:cubicBezTo>
                <a:cubicBezTo>
                  <a:pt x="2029190" y="2140376"/>
                  <a:pt x="1984312" y="2127775"/>
                  <a:pt x="1984312" y="2127775"/>
                </a:cubicBezTo>
                <a:cubicBezTo>
                  <a:pt x="1949396" y="2075400"/>
                  <a:pt x="1974840" y="2098912"/>
                  <a:pt x="1896178" y="2072691"/>
                </a:cubicBezTo>
                <a:lnTo>
                  <a:pt x="1863127" y="2061674"/>
                </a:lnTo>
                <a:cubicBezTo>
                  <a:pt x="1810417" y="2140738"/>
                  <a:pt x="1837784" y="2109050"/>
                  <a:pt x="1786009" y="2160826"/>
                </a:cubicBezTo>
                <a:cubicBezTo>
                  <a:pt x="1782243" y="2175889"/>
                  <a:pt x="1760016" y="2269582"/>
                  <a:pt x="1752958" y="2270994"/>
                </a:cubicBezTo>
                <a:lnTo>
                  <a:pt x="1697874" y="2282011"/>
                </a:lnTo>
                <a:lnTo>
                  <a:pt x="1598722" y="2215910"/>
                </a:lnTo>
                <a:cubicBezTo>
                  <a:pt x="1587705" y="2208565"/>
                  <a:pt x="1578233" y="2198063"/>
                  <a:pt x="1565672" y="2193876"/>
                </a:cubicBezTo>
                <a:cubicBezTo>
                  <a:pt x="1520060" y="2178672"/>
                  <a:pt x="1542284" y="2189300"/>
                  <a:pt x="1499570" y="2160826"/>
                </a:cubicBezTo>
                <a:cubicBezTo>
                  <a:pt x="1470192" y="2072691"/>
                  <a:pt x="1514259" y="2175514"/>
                  <a:pt x="1455503" y="2116758"/>
                </a:cubicBezTo>
                <a:cubicBezTo>
                  <a:pt x="1447292" y="2108547"/>
                  <a:pt x="1452697" y="2091919"/>
                  <a:pt x="1444486" y="2083708"/>
                </a:cubicBezTo>
                <a:cubicBezTo>
                  <a:pt x="1425761" y="2064983"/>
                  <a:pt x="1400419" y="2054329"/>
                  <a:pt x="1378385" y="2039640"/>
                </a:cubicBezTo>
                <a:cubicBezTo>
                  <a:pt x="1335673" y="2011165"/>
                  <a:pt x="1357895" y="2021793"/>
                  <a:pt x="1312284" y="2006590"/>
                </a:cubicBezTo>
                <a:cubicBezTo>
                  <a:pt x="1301267" y="1999245"/>
                  <a:pt x="1287952" y="1994521"/>
                  <a:pt x="1279233" y="1984556"/>
                </a:cubicBezTo>
                <a:cubicBezTo>
                  <a:pt x="1189259" y="1881730"/>
                  <a:pt x="1276479" y="1945998"/>
                  <a:pt x="1202115" y="1896421"/>
                </a:cubicBezTo>
                <a:cubicBezTo>
                  <a:pt x="1194770" y="1874387"/>
                  <a:pt x="1192964" y="1849645"/>
                  <a:pt x="1180081" y="1830320"/>
                </a:cubicBezTo>
                <a:cubicBezTo>
                  <a:pt x="1153092" y="1789836"/>
                  <a:pt x="1153981" y="1796088"/>
                  <a:pt x="1136014" y="1742185"/>
                </a:cubicBezTo>
                <a:cubicBezTo>
                  <a:pt x="1131226" y="1727821"/>
                  <a:pt x="1130314" y="1712294"/>
                  <a:pt x="1124997" y="1698117"/>
                </a:cubicBezTo>
                <a:cubicBezTo>
                  <a:pt x="1119230" y="1682740"/>
                  <a:pt x="1109432" y="1669145"/>
                  <a:pt x="1102963" y="1654050"/>
                </a:cubicBezTo>
                <a:cubicBezTo>
                  <a:pt x="1075595" y="1590193"/>
                  <a:pt x="1112256" y="1651463"/>
                  <a:pt x="1069912" y="1587949"/>
                </a:cubicBezTo>
                <a:cubicBezTo>
                  <a:pt x="1066240" y="1573260"/>
                  <a:pt x="1063247" y="1558384"/>
                  <a:pt x="1058896" y="1543881"/>
                </a:cubicBezTo>
                <a:cubicBezTo>
                  <a:pt x="1052222" y="1521635"/>
                  <a:pt x="1036862" y="1477780"/>
                  <a:pt x="1036862" y="1477780"/>
                </a:cubicBezTo>
                <a:cubicBezTo>
                  <a:pt x="1033190" y="1433713"/>
                  <a:pt x="1033115" y="1389196"/>
                  <a:pt x="1025845" y="1345578"/>
                </a:cubicBezTo>
                <a:cubicBezTo>
                  <a:pt x="1022027" y="1322668"/>
                  <a:pt x="1011156" y="1301510"/>
                  <a:pt x="1003811" y="1279476"/>
                </a:cubicBezTo>
                <a:cubicBezTo>
                  <a:pt x="1000139" y="1268459"/>
                  <a:pt x="999235" y="1256088"/>
                  <a:pt x="992794" y="1246426"/>
                </a:cubicBezTo>
                <a:cubicBezTo>
                  <a:pt x="985450" y="1235409"/>
                  <a:pt x="976682" y="1225218"/>
                  <a:pt x="970761" y="1213375"/>
                </a:cubicBezTo>
                <a:cubicBezTo>
                  <a:pt x="961917" y="1195687"/>
                  <a:pt x="955671" y="1176808"/>
                  <a:pt x="948727" y="1158291"/>
                </a:cubicBezTo>
                <a:cubicBezTo>
                  <a:pt x="944649" y="1147417"/>
                  <a:pt x="943350" y="1135392"/>
                  <a:pt x="937710" y="1125240"/>
                </a:cubicBezTo>
                <a:cubicBezTo>
                  <a:pt x="924850" y="1102091"/>
                  <a:pt x="902017" y="1084261"/>
                  <a:pt x="893643" y="1059139"/>
                </a:cubicBezTo>
                <a:cubicBezTo>
                  <a:pt x="891921" y="1053974"/>
                  <a:pt x="870525" y="970462"/>
                  <a:pt x="849575" y="959987"/>
                </a:cubicBezTo>
                <a:cubicBezTo>
                  <a:pt x="829596" y="949997"/>
                  <a:pt x="805508" y="952642"/>
                  <a:pt x="783474" y="948970"/>
                </a:cubicBezTo>
                <a:cubicBezTo>
                  <a:pt x="776129" y="937953"/>
                  <a:pt x="771779" y="924191"/>
                  <a:pt x="761440" y="915920"/>
                </a:cubicBezTo>
                <a:cubicBezTo>
                  <a:pt x="735801" y="895409"/>
                  <a:pt x="711263" y="908222"/>
                  <a:pt x="684322" y="915920"/>
                </a:cubicBezTo>
                <a:cubicBezTo>
                  <a:pt x="673156" y="919110"/>
                  <a:pt x="662289" y="923265"/>
                  <a:pt x="651272" y="926937"/>
                </a:cubicBezTo>
                <a:cubicBezTo>
                  <a:pt x="624810" y="920322"/>
                  <a:pt x="593173" y="917662"/>
                  <a:pt x="574153" y="893886"/>
                </a:cubicBezTo>
                <a:cubicBezTo>
                  <a:pt x="566899" y="884818"/>
                  <a:pt x="566809" y="871852"/>
                  <a:pt x="563137" y="860835"/>
                </a:cubicBezTo>
                <a:cubicBezTo>
                  <a:pt x="598249" y="720380"/>
                  <a:pt x="564057" y="815156"/>
                  <a:pt x="607204" y="739650"/>
                </a:cubicBezTo>
                <a:cubicBezTo>
                  <a:pt x="615352" y="725391"/>
                  <a:pt x="618724" y="708199"/>
                  <a:pt x="629238" y="695582"/>
                </a:cubicBezTo>
                <a:cubicBezTo>
                  <a:pt x="637714" y="685410"/>
                  <a:pt x="651271" y="680893"/>
                  <a:pt x="662288" y="673549"/>
                </a:cubicBezTo>
                <a:cubicBezTo>
                  <a:pt x="687589" y="572345"/>
                  <a:pt x="651024" y="676611"/>
                  <a:pt x="706356" y="607447"/>
                </a:cubicBezTo>
                <a:cubicBezTo>
                  <a:pt x="713610" y="598379"/>
                  <a:pt x="710932" y="584059"/>
                  <a:pt x="717373" y="574397"/>
                </a:cubicBezTo>
                <a:cubicBezTo>
                  <a:pt x="726015" y="561433"/>
                  <a:pt x="739406" y="552363"/>
                  <a:pt x="750423" y="541346"/>
                </a:cubicBezTo>
                <a:cubicBezTo>
                  <a:pt x="754095" y="530329"/>
                  <a:pt x="758623" y="519562"/>
                  <a:pt x="761440" y="508296"/>
                </a:cubicBezTo>
                <a:cubicBezTo>
                  <a:pt x="765982" y="490130"/>
                  <a:pt x="768395" y="471490"/>
                  <a:pt x="772457" y="453211"/>
                </a:cubicBezTo>
                <a:cubicBezTo>
                  <a:pt x="775742" y="438430"/>
                  <a:pt x="779802" y="423833"/>
                  <a:pt x="783474" y="409144"/>
                </a:cubicBezTo>
                <a:cubicBezTo>
                  <a:pt x="779802" y="350387"/>
                  <a:pt x="785228" y="290343"/>
                  <a:pt x="772457" y="232874"/>
                </a:cubicBezTo>
                <a:cubicBezTo>
                  <a:pt x="769585" y="219949"/>
                  <a:pt x="748125" y="220805"/>
                  <a:pt x="739406" y="210840"/>
                </a:cubicBezTo>
                <a:cubicBezTo>
                  <a:pt x="554921" y="0"/>
                  <a:pt x="791595" y="240995"/>
                  <a:pt x="662288" y="111688"/>
                </a:cubicBezTo>
                <a:cubicBezTo>
                  <a:pt x="658616" y="100671"/>
                  <a:pt x="657713" y="88300"/>
                  <a:pt x="651272" y="78638"/>
                </a:cubicBezTo>
                <a:cubicBezTo>
                  <a:pt x="610608" y="17642"/>
                  <a:pt x="589940" y="48415"/>
                  <a:pt x="508052" y="56604"/>
                </a:cubicBezTo>
                <a:cubicBezTo>
                  <a:pt x="417010" y="86952"/>
                  <a:pt x="559588" y="42121"/>
                  <a:pt x="364833" y="78638"/>
                </a:cubicBezTo>
                <a:cubicBezTo>
                  <a:pt x="310114" y="88898"/>
                  <a:pt x="304408" y="96888"/>
                  <a:pt x="265681" y="122705"/>
                </a:cubicBezTo>
                <a:cubicBezTo>
                  <a:pt x="237989" y="205781"/>
                  <a:pt x="275344" y="103380"/>
                  <a:pt x="232631" y="188806"/>
                </a:cubicBezTo>
                <a:cubicBezTo>
                  <a:pt x="227438" y="199193"/>
                  <a:pt x="227254" y="211705"/>
                  <a:pt x="221614" y="221857"/>
                </a:cubicBezTo>
                <a:cubicBezTo>
                  <a:pt x="208753" y="245006"/>
                  <a:pt x="177546" y="287958"/>
                  <a:pt x="177546" y="287958"/>
                </a:cubicBezTo>
                <a:cubicBezTo>
                  <a:pt x="173874" y="298975"/>
                  <a:pt x="166529" y="309396"/>
                  <a:pt x="166529" y="321009"/>
                </a:cubicBezTo>
                <a:cubicBezTo>
                  <a:pt x="166529" y="345623"/>
                  <a:pt x="166709" y="442554"/>
                  <a:pt x="188563" y="486262"/>
                </a:cubicBezTo>
                <a:cubicBezTo>
                  <a:pt x="194484" y="498105"/>
                  <a:pt x="204675" y="507470"/>
                  <a:pt x="210597" y="519313"/>
                </a:cubicBezTo>
                <a:cubicBezTo>
                  <a:pt x="242485" y="583088"/>
                  <a:pt x="192011" y="522759"/>
                  <a:pt x="254664" y="585414"/>
                </a:cubicBezTo>
                <a:cubicBezTo>
                  <a:pt x="262009" y="607448"/>
                  <a:pt x="293223" y="657024"/>
                  <a:pt x="265681" y="684566"/>
                </a:cubicBezTo>
                <a:cubicBezTo>
                  <a:pt x="246956" y="703291"/>
                  <a:pt x="199580" y="728633"/>
                  <a:pt x="199580" y="728633"/>
                </a:cubicBezTo>
                <a:cubicBezTo>
                  <a:pt x="195908" y="739650"/>
                  <a:pt x="198013" y="754934"/>
                  <a:pt x="188563" y="761684"/>
                </a:cubicBezTo>
                <a:cubicBezTo>
                  <a:pt x="169664" y="775183"/>
                  <a:pt x="145236" y="779162"/>
                  <a:pt x="122462" y="783717"/>
                </a:cubicBezTo>
                <a:cubicBezTo>
                  <a:pt x="55991" y="797012"/>
                  <a:pt x="85142" y="788813"/>
                  <a:pt x="34327" y="805751"/>
                </a:cubicBezTo>
                <a:cubicBezTo>
                  <a:pt x="17721" y="855569"/>
                  <a:pt x="0" y="869300"/>
                  <a:pt x="23310" y="915920"/>
                </a:cubicBezTo>
                <a:cubicBezTo>
                  <a:pt x="35153" y="939606"/>
                  <a:pt x="67378" y="982021"/>
                  <a:pt x="67378" y="982021"/>
                </a:cubicBezTo>
                <a:cubicBezTo>
                  <a:pt x="71050" y="993038"/>
                  <a:pt x="73201" y="1004685"/>
                  <a:pt x="78394" y="1015072"/>
                </a:cubicBezTo>
                <a:cubicBezTo>
                  <a:pt x="84315" y="1026915"/>
                  <a:pt x="96241" y="1035561"/>
                  <a:pt x="100428" y="1048122"/>
                </a:cubicBezTo>
                <a:cubicBezTo>
                  <a:pt x="107492" y="1069313"/>
                  <a:pt x="102373" y="1093811"/>
                  <a:pt x="111445" y="1114223"/>
                </a:cubicBezTo>
                <a:cubicBezTo>
                  <a:pt x="117773" y="1128461"/>
                  <a:pt x="132198" y="1137709"/>
                  <a:pt x="144496" y="1147274"/>
                </a:cubicBezTo>
                <a:cubicBezTo>
                  <a:pt x="165399" y="1163532"/>
                  <a:pt x="188563" y="1176652"/>
                  <a:pt x="210597" y="1191341"/>
                </a:cubicBezTo>
                <a:cubicBezTo>
                  <a:pt x="239974" y="1210925"/>
                  <a:pt x="253862" y="1217065"/>
                  <a:pt x="276698" y="1246426"/>
                </a:cubicBezTo>
                <a:cubicBezTo>
                  <a:pt x="292956" y="1267329"/>
                  <a:pt x="298731" y="1297838"/>
                  <a:pt x="320765" y="1312527"/>
                </a:cubicBezTo>
                <a:lnTo>
                  <a:pt x="386867" y="1356594"/>
                </a:lnTo>
                <a:cubicBezTo>
                  <a:pt x="401556" y="1378628"/>
                  <a:pt x="412209" y="1403971"/>
                  <a:pt x="430934" y="1422696"/>
                </a:cubicBezTo>
                <a:cubicBezTo>
                  <a:pt x="473348" y="1465109"/>
                  <a:pt x="455343" y="1442783"/>
                  <a:pt x="486019" y="1488797"/>
                </a:cubicBezTo>
                <a:cubicBezTo>
                  <a:pt x="513706" y="1571864"/>
                  <a:pt x="476358" y="1469477"/>
                  <a:pt x="519069" y="1554898"/>
                </a:cubicBezTo>
                <a:cubicBezTo>
                  <a:pt x="524262" y="1565285"/>
                  <a:pt x="521874" y="1579737"/>
                  <a:pt x="530086" y="1587949"/>
                </a:cubicBezTo>
                <a:cubicBezTo>
                  <a:pt x="538298" y="1596161"/>
                  <a:pt x="552120" y="1595294"/>
                  <a:pt x="563137" y="1598966"/>
                </a:cubicBezTo>
                <a:cubicBezTo>
                  <a:pt x="566809" y="1609983"/>
                  <a:pt x="567712" y="1622354"/>
                  <a:pt x="574153" y="1632016"/>
                </a:cubicBezTo>
                <a:cubicBezTo>
                  <a:pt x="582795" y="1644980"/>
                  <a:pt x="597230" y="1653098"/>
                  <a:pt x="607204" y="1665067"/>
                </a:cubicBezTo>
                <a:cubicBezTo>
                  <a:pt x="615680" y="1675239"/>
                  <a:pt x="621893" y="1687100"/>
                  <a:pt x="629238" y="1698117"/>
                </a:cubicBezTo>
                <a:cubicBezTo>
                  <a:pt x="650685" y="1762459"/>
                  <a:pt x="623474" y="1703371"/>
                  <a:pt x="673305" y="1753202"/>
                </a:cubicBezTo>
                <a:cubicBezTo>
                  <a:pt x="682667" y="1762564"/>
                  <a:pt x="686863" y="1776080"/>
                  <a:pt x="695339" y="1786252"/>
                </a:cubicBezTo>
                <a:cubicBezTo>
                  <a:pt x="705313" y="1798221"/>
                  <a:pt x="718416" y="1807334"/>
                  <a:pt x="728390" y="1819303"/>
                </a:cubicBezTo>
                <a:cubicBezTo>
                  <a:pt x="736866" y="1829475"/>
                  <a:pt x="744502" y="1840510"/>
                  <a:pt x="750423" y="1852353"/>
                </a:cubicBezTo>
                <a:cubicBezTo>
                  <a:pt x="755616" y="1862740"/>
                  <a:pt x="753228" y="1877192"/>
                  <a:pt x="761440" y="1885404"/>
                </a:cubicBezTo>
                <a:cubicBezTo>
                  <a:pt x="780165" y="1904129"/>
                  <a:pt x="827541" y="1929472"/>
                  <a:pt x="827541" y="1929472"/>
                </a:cubicBezTo>
                <a:cubicBezTo>
                  <a:pt x="834886" y="1944161"/>
                  <a:pt x="843106" y="1958444"/>
                  <a:pt x="849575" y="1973539"/>
                </a:cubicBezTo>
                <a:cubicBezTo>
                  <a:pt x="854150" y="1984213"/>
                  <a:pt x="855398" y="1996203"/>
                  <a:pt x="860592" y="2006590"/>
                </a:cubicBezTo>
                <a:cubicBezTo>
                  <a:pt x="866513" y="2018433"/>
                  <a:pt x="875281" y="2028623"/>
                  <a:pt x="882626" y="2039640"/>
                </a:cubicBezTo>
                <a:lnTo>
                  <a:pt x="915676" y="2138792"/>
                </a:lnTo>
                <a:lnTo>
                  <a:pt x="926693" y="2171843"/>
                </a:lnTo>
                <a:cubicBezTo>
                  <a:pt x="908331" y="2226928"/>
                  <a:pt x="893642" y="2226927"/>
                  <a:pt x="915676" y="2270994"/>
                </a:cubicBezTo>
                <a:cubicBezTo>
                  <a:pt x="921598" y="2282837"/>
                  <a:pt x="927371" y="2295774"/>
                  <a:pt x="937710" y="2304045"/>
                </a:cubicBezTo>
                <a:cubicBezTo>
                  <a:pt x="946778" y="2311300"/>
                  <a:pt x="959744" y="2311390"/>
                  <a:pt x="970761" y="2315062"/>
                </a:cubicBezTo>
                <a:cubicBezTo>
                  <a:pt x="981778" y="2326079"/>
                  <a:pt x="993837" y="2336144"/>
                  <a:pt x="1003811" y="2348113"/>
                </a:cubicBezTo>
                <a:cubicBezTo>
                  <a:pt x="1012287" y="2358285"/>
                  <a:pt x="1015506" y="2372892"/>
                  <a:pt x="1025845" y="2381163"/>
                </a:cubicBezTo>
                <a:cubicBezTo>
                  <a:pt x="1034913" y="2388417"/>
                  <a:pt x="1047879" y="2388508"/>
                  <a:pt x="1058896" y="2392180"/>
                </a:cubicBezTo>
                <a:cubicBezTo>
                  <a:pt x="1069913" y="2399525"/>
                  <a:pt x="1080103" y="2408293"/>
                  <a:pt x="1091946" y="2414214"/>
                </a:cubicBezTo>
                <a:cubicBezTo>
                  <a:pt x="1102333" y="2419408"/>
                  <a:pt x="1116785" y="2417020"/>
                  <a:pt x="1124997" y="2425231"/>
                </a:cubicBezTo>
                <a:cubicBezTo>
                  <a:pt x="1183755" y="2483988"/>
                  <a:pt x="1080929" y="2439919"/>
                  <a:pt x="1169064" y="2469298"/>
                </a:cubicBezTo>
                <a:cubicBezTo>
                  <a:pt x="1208688" y="2528734"/>
                  <a:pt x="1171741" y="2491103"/>
                  <a:pt x="1268216" y="2513366"/>
                </a:cubicBezTo>
                <a:cubicBezTo>
                  <a:pt x="1290847" y="2518588"/>
                  <a:pt x="1334317" y="2535399"/>
                  <a:pt x="1334317" y="2535399"/>
                </a:cubicBezTo>
                <a:cubicBezTo>
                  <a:pt x="1345334" y="2546416"/>
                  <a:pt x="1355070" y="2558885"/>
                  <a:pt x="1367368" y="2568450"/>
                </a:cubicBezTo>
                <a:cubicBezTo>
                  <a:pt x="1412362" y="2603445"/>
                  <a:pt x="1443808" y="2623399"/>
                  <a:pt x="1499570" y="2634551"/>
                </a:cubicBezTo>
                <a:cubicBezTo>
                  <a:pt x="1517932" y="2638223"/>
                  <a:pt x="1536590" y="2640641"/>
                  <a:pt x="1554655" y="2645568"/>
                </a:cubicBezTo>
                <a:cubicBezTo>
                  <a:pt x="1577062" y="2651679"/>
                  <a:pt x="1620756" y="2667602"/>
                  <a:pt x="1620756" y="2667602"/>
                </a:cubicBezTo>
                <a:cubicBezTo>
                  <a:pt x="1637902" y="2684748"/>
                  <a:pt x="1662316" y="2713483"/>
                  <a:pt x="1686857" y="2722686"/>
                </a:cubicBezTo>
                <a:cubicBezTo>
                  <a:pt x="1704390" y="2729261"/>
                  <a:pt x="1723775" y="2729161"/>
                  <a:pt x="1741941" y="2733703"/>
                </a:cubicBezTo>
                <a:cubicBezTo>
                  <a:pt x="1778430" y="2742825"/>
                  <a:pt x="1775731" y="2745213"/>
                  <a:pt x="1808043" y="2766753"/>
                </a:cubicBezTo>
                <a:cubicBezTo>
                  <a:pt x="1837418" y="2854887"/>
                  <a:pt x="1793355" y="2752066"/>
                  <a:pt x="1852110" y="2810821"/>
                </a:cubicBezTo>
                <a:cubicBezTo>
                  <a:pt x="1860322" y="2819033"/>
                  <a:pt x="1855872" y="2834804"/>
                  <a:pt x="1863127" y="2843872"/>
                </a:cubicBezTo>
                <a:cubicBezTo>
                  <a:pt x="1871398" y="2854211"/>
                  <a:pt x="1885161" y="2858561"/>
                  <a:pt x="1896178" y="2865905"/>
                </a:cubicBezTo>
                <a:lnTo>
                  <a:pt x="1940245" y="2932006"/>
                </a:lnTo>
                <a:cubicBezTo>
                  <a:pt x="1947590" y="2943023"/>
                  <a:pt x="1958092" y="2952496"/>
                  <a:pt x="1962279" y="2965057"/>
                </a:cubicBezTo>
                <a:lnTo>
                  <a:pt x="1984312" y="3031158"/>
                </a:lnTo>
                <a:lnTo>
                  <a:pt x="1995329" y="3064209"/>
                </a:lnTo>
                <a:cubicBezTo>
                  <a:pt x="1991657" y="3189067"/>
                  <a:pt x="1989512" y="3313979"/>
                  <a:pt x="1984312" y="3438782"/>
                </a:cubicBezTo>
                <a:cubicBezTo>
                  <a:pt x="1984111" y="3443616"/>
                  <a:pt x="1978991" y="3603538"/>
                  <a:pt x="1962279" y="3648103"/>
                </a:cubicBezTo>
                <a:cubicBezTo>
                  <a:pt x="1957630" y="3660500"/>
                  <a:pt x="1947590" y="3670136"/>
                  <a:pt x="1940245" y="3681153"/>
                </a:cubicBezTo>
                <a:cubicBezTo>
                  <a:pt x="1899328" y="3803903"/>
                  <a:pt x="1952774" y="3633477"/>
                  <a:pt x="1918211" y="3967592"/>
                </a:cubicBezTo>
                <a:cubicBezTo>
                  <a:pt x="1915821" y="3990694"/>
                  <a:pt x="1901811" y="4011161"/>
                  <a:pt x="1896178" y="4033693"/>
                </a:cubicBezTo>
                <a:cubicBezTo>
                  <a:pt x="1866988" y="4150451"/>
                  <a:pt x="1908532" y="3976764"/>
                  <a:pt x="1874144" y="4165896"/>
                </a:cubicBezTo>
                <a:cubicBezTo>
                  <a:pt x="1866233" y="4209408"/>
                  <a:pt x="1861253" y="4191677"/>
                  <a:pt x="1841093" y="4231997"/>
                </a:cubicBezTo>
                <a:cubicBezTo>
                  <a:pt x="1829800" y="4254582"/>
                  <a:pt x="1823250" y="4299179"/>
                  <a:pt x="1819059" y="4320132"/>
                </a:cubicBezTo>
                <a:cubicBezTo>
                  <a:pt x="1822731" y="4349510"/>
                  <a:pt x="1830076" y="4378660"/>
                  <a:pt x="1830076" y="4408267"/>
                </a:cubicBezTo>
                <a:cubicBezTo>
                  <a:pt x="1830076" y="4413968"/>
                  <a:pt x="1813237" y="4476036"/>
                  <a:pt x="1808043" y="4485385"/>
                </a:cubicBezTo>
                <a:cubicBezTo>
                  <a:pt x="1795183" y="4508534"/>
                  <a:pt x="1772349" y="4526364"/>
                  <a:pt x="1763975" y="4551486"/>
                </a:cubicBezTo>
                <a:lnTo>
                  <a:pt x="1752958" y="4584537"/>
                </a:lnTo>
                <a:cubicBezTo>
                  <a:pt x="1763975" y="4588209"/>
                  <a:pt x="1777797" y="4587342"/>
                  <a:pt x="1786009" y="4595553"/>
                </a:cubicBezTo>
                <a:cubicBezTo>
                  <a:pt x="1802331" y="4611874"/>
                  <a:pt x="1799066" y="4645334"/>
                  <a:pt x="1786009" y="4661655"/>
                </a:cubicBezTo>
                <a:cubicBezTo>
                  <a:pt x="1777738" y="4671994"/>
                  <a:pt x="1763975" y="4676344"/>
                  <a:pt x="1752958" y="4683688"/>
                </a:cubicBezTo>
                <a:cubicBezTo>
                  <a:pt x="1718042" y="4736064"/>
                  <a:pt x="1735112" y="4704178"/>
                  <a:pt x="1708891" y="4782840"/>
                </a:cubicBezTo>
                <a:lnTo>
                  <a:pt x="1697874" y="4815891"/>
                </a:lnTo>
                <a:cubicBezTo>
                  <a:pt x="1713447" y="4893755"/>
                  <a:pt x="1702968" y="4853204"/>
                  <a:pt x="1730925" y="4937076"/>
                </a:cubicBezTo>
                <a:lnTo>
                  <a:pt x="1741941" y="4970127"/>
                </a:lnTo>
                <a:cubicBezTo>
                  <a:pt x="1738269" y="5021539"/>
                  <a:pt x="1738571" y="5073390"/>
                  <a:pt x="1730925" y="5124363"/>
                </a:cubicBezTo>
                <a:cubicBezTo>
                  <a:pt x="1727480" y="5147332"/>
                  <a:pt x="1708891" y="5190464"/>
                  <a:pt x="1708891" y="5190464"/>
                </a:cubicBezTo>
                <a:cubicBezTo>
                  <a:pt x="1705219" y="5245548"/>
                  <a:pt x="1711264" y="5302159"/>
                  <a:pt x="1697874" y="5355717"/>
                </a:cubicBezTo>
                <a:cubicBezTo>
                  <a:pt x="1695057" y="5366983"/>
                  <a:pt x="1673891" y="5359479"/>
                  <a:pt x="1664823" y="5366734"/>
                </a:cubicBezTo>
                <a:cubicBezTo>
                  <a:pt x="1654484" y="5375005"/>
                  <a:pt x="1650134" y="5388768"/>
                  <a:pt x="1642790" y="5399785"/>
                </a:cubicBezTo>
                <a:cubicBezTo>
                  <a:pt x="1650134" y="5410802"/>
                  <a:pt x="1663506" y="5419660"/>
                  <a:pt x="1664823" y="5432835"/>
                </a:cubicBezTo>
                <a:cubicBezTo>
                  <a:pt x="1669223" y="5476837"/>
                  <a:pt x="1645290" y="5535504"/>
                  <a:pt x="1631773" y="5576055"/>
                </a:cubicBezTo>
                <a:cubicBezTo>
                  <a:pt x="1628101" y="5587072"/>
                  <a:pt x="1627198" y="5599443"/>
                  <a:pt x="1620756" y="5609105"/>
                </a:cubicBezTo>
                <a:cubicBezTo>
                  <a:pt x="1613411" y="5620122"/>
                  <a:pt x="1604100" y="5630056"/>
                  <a:pt x="1598722" y="5642156"/>
                </a:cubicBezTo>
                <a:cubicBezTo>
                  <a:pt x="1598708" y="5642186"/>
                  <a:pt x="1571186" y="5724767"/>
                  <a:pt x="1565672" y="5741308"/>
                </a:cubicBezTo>
                <a:cubicBezTo>
                  <a:pt x="1562000" y="5752325"/>
                  <a:pt x="1564317" y="5767916"/>
                  <a:pt x="1554655" y="5774358"/>
                </a:cubicBezTo>
                <a:lnTo>
                  <a:pt x="1521604" y="5796392"/>
                </a:lnTo>
                <a:cubicBezTo>
                  <a:pt x="1517932" y="5836787"/>
                  <a:pt x="1519086" y="5877916"/>
                  <a:pt x="1510587" y="5917578"/>
                </a:cubicBezTo>
                <a:cubicBezTo>
                  <a:pt x="1501673" y="5959177"/>
                  <a:pt x="1483958" y="5947418"/>
                  <a:pt x="1455503" y="5961645"/>
                </a:cubicBezTo>
                <a:cubicBezTo>
                  <a:pt x="1424826" y="5976984"/>
                  <a:pt x="1413767" y="5992364"/>
                  <a:pt x="1389402" y="6016729"/>
                </a:cubicBezTo>
                <a:cubicBezTo>
                  <a:pt x="1373641" y="6064011"/>
                  <a:pt x="1374208" y="6044090"/>
                  <a:pt x="1389402" y="6104864"/>
                </a:cubicBezTo>
                <a:cubicBezTo>
                  <a:pt x="1392219" y="6116130"/>
                  <a:pt x="1392208" y="6129703"/>
                  <a:pt x="1400419" y="6137915"/>
                </a:cubicBezTo>
                <a:cubicBezTo>
                  <a:pt x="1408630" y="6146126"/>
                  <a:pt x="1422452" y="6145260"/>
                  <a:pt x="1433469" y="6148932"/>
                </a:cubicBezTo>
                <a:cubicBezTo>
                  <a:pt x="1464084" y="6240775"/>
                  <a:pt x="1462724" y="6206654"/>
                  <a:pt x="1444486" y="6325202"/>
                </a:cubicBezTo>
                <a:cubicBezTo>
                  <a:pt x="1441685" y="6343409"/>
                  <a:pt x="1425768" y="6379836"/>
                  <a:pt x="1411435" y="6391303"/>
                </a:cubicBezTo>
                <a:cubicBezTo>
                  <a:pt x="1402367" y="6398557"/>
                  <a:pt x="1389402" y="6398648"/>
                  <a:pt x="1378385" y="6402320"/>
                </a:cubicBezTo>
                <a:cubicBezTo>
                  <a:pt x="1352679" y="6479438"/>
                  <a:pt x="1349006" y="6446387"/>
                  <a:pt x="1367368" y="6501472"/>
                </a:cubicBezTo>
                <a:cubicBezTo>
                  <a:pt x="1374713" y="6585934"/>
                  <a:pt x="1372775" y="6671724"/>
                  <a:pt x="1389402" y="6754859"/>
                </a:cubicBezTo>
                <a:lnTo>
                  <a:pt x="1411435" y="6798927"/>
                </a:lnTo>
                <a:close/>
              </a:path>
            </a:pathLst>
          </a:custGeom>
          <a:solidFill>
            <a:srgbClr val="FFFF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 name="Elipsa 5"/>
          <p:cNvSpPr>
            <a:spLocks noChangeAspect="1"/>
          </p:cNvSpPr>
          <p:nvPr/>
        </p:nvSpPr>
        <p:spPr>
          <a:xfrm>
            <a:off x="3265568" y="2698632"/>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Elipsa 6"/>
          <p:cNvSpPr>
            <a:spLocks noChangeAspect="1"/>
          </p:cNvSpPr>
          <p:nvPr/>
        </p:nvSpPr>
        <p:spPr>
          <a:xfrm>
            <a:off x="2771800" y="2348880"/>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8" name="Elipsa 7"/>
          <p:cNvSpPr>
            <a:spLocks noChangeAspect="1"/>
          </p:cNvSpPr>
          <p:nvPr/>
        </p:nvSpPr>
        <p:spPr>
          <a:xfrm>
            <a:off x="2761512" y="2132856"/>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 name="Elipsa 9"/>
          <p:cNvSpPr>
            <a:spLocks noChangeAspect="1"/>
          </p:cNvSpPr>
          <p:nvPr/>
        </p:nvSpPr>
        <p:spPr>
          <a:xfrm>
            <a:off x="2339752" y="2492896"/>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1" name="TextovéPole 10"/>
          <p:cNvSpPr txBox="1"/>
          <p:nvPr/>
        </p:nvSpPr>
        <p:spPr>
          <a:xfrm>
            <a:off x="3059832" y="2708920"/>
            <a:ext cx="1440160" cy="338554"/>
          </a:xfrm>
          <a:prstGeom prst="rect">
            <a:avLst/>
          </a:prstGeom>
          <a:noFill/>
        </p:spPr>
        <p:txBody>
          <a:bodyPr wrap="square" rtlCol="0">
            <a:spAutoFit/>
          </a:bodyPr>
          <a:lstStyle/>
          <a:p>
            <a:r>
              <a:rPr lang="cs-CZ" sz="1600" b="1" dirty="0" err="1">
                <a:effectLst>
                  <a:outerShdw blurRad="38100" dist="38100" dir="2700000" algn="tl">
                    <a:srgbClr val="000000">
                      <a:alpha val="43137"/>
                    </a:srgbClr>
                  </a:outerShdw>
                </a:effectLst>
              </a:rPr>
              <a:t>Tihuanaco</a:t>
            </a:r>
            <a:endParaRPr lang="cs-CZ" sz="1600" b="1" dirty="0">
              <a:effectLst>
                <a:outerShdw blurRad="38100" dist="38100" dir="2700000" algn="tl">
                  <a:srgbClr val="000000">
                    <a:alpha val="43137"/>
                  </a:srgbClr>
                </a:outerShdw>
              </a:effectLst>
            </a:endParaRPr>
          </a:p>
        </p:txBody>
      </p:sp>
      <p:sp>
        <p:nvSpPr>
          <p:cNvPr id="13" name="TextovéPole 12"/>
          <p:cNvSpPr txBox="1"/>
          <p:nvPr/>
        </p:nvSpPr>
        <p:spPr>
          <a:xfrm>
            <a:off x="2843808" y="1927865"/>
            <a:ext cx="1800200" cy="276999"/>
          </a:xfrm>
          <a:prstGeom prst="rect">
            <a:avLst/>
          </a:prstGeom>
          <a:noFill/>
        </p:spPr>
        <p:txBody>
          <a:bodyPr wrap="square" rtlCol="0">
            <a:spAutoFit/>
          </a:bodyPr>
          <a:lstStyle/>
          <a:p>
            <a:r>
              <a:rPr lang="cs-CZ" sz="1200" b="1" dirty="0">
                <a:solidFill>
                  <a:srgbClr val="FFFF00"/>
                </a:solidFill>
                <a:effectLst>
                  <a:outerShdw blurRad="38100" dist="38100" dir="2700000" algn="tl">
                    <a:srgbClr val="000000">
                      <a:alpha val="43137"/>
                    </a:srgbClr>
                  </a:outerShdw>
                </a:effectLst>
              </a:rPr>
              <a:t>Machu </a:t>
            </a:r>
            <a:r>
              <a:rPr lang="cs-CZ" sz="1200" b="1" dirty="0" err="1">
                <a:solidFill>
                  <a:srgbClr val="FFFF00"/>
                </a:solidFill>
                <a:effectLst>
                  <a:outerShdw blurRad="38100" dist="38100" dir="2700000" algn="tl">
                    <a:srgbClr val="000000">
                      <a:alpha val="43137"/>
                    </a:srgbClr>
                  </a:outerShdw>
                </a:effectLst>
              </a:rPr>
              <a:t>Picchu</a:t>
            </a:r>
            <a:endParaRPr lang="cs-CZ" sz="1200" b="1" dirty="0">
              <a:solidFill>
                <a:srgbClr val="FFFF00"/>
              </a:solidFill>
              <a:effectLst>
                <a:outerShdw blurRad="38100" dist="38100" dir="2700000" algn="tl">
                  <a:srgbClr val="000000">
                    <a:alpha val="43137"/>
                  </a:srgbClr>
                </a:outerShdw>
              </a:effectLst>
            </a:endParaRPr>
          </a:p>
        </p:txBody>
      </p:sp>
      <p:sp>
        <p:nvSpPr>
          <p:cNvPr id="14" name="TextovéPole 13"/>
          <p:cNvSpPr txBox="1"/>
          <p:nvPr/>
        </p:nvSpPr>
        <p:spPr>
          <a:xfrm>
            <a:off x="1907704" y="2492896"/>
            <a:ext cx="720080" cy="307777"/>
          </a:xfrm>
          <a:prstGeom prst="rect">
            <a:avLst/>
          </a:prstGeom>
          <a:noFill/>
        </p:spPr>
        <p:txBody>
          <a:bodyPr wrap="square" rtlCol="0">
            <a:spAutoFit/>
          </a:bodyPr>
          <a:lstStyle/>
          <a:p>
            <a:r>
              <a:rPr lang="cs-CZ" sz="1400" b="1" dirty="0" err="1">
                <a:solidFill>
                  <a:srgbClr val="FFFF00"/>
                </a:solidFill>
              </a:rPr>
              <a:t>Nazca</a:t>
            </a:r>
            <a:endParaRPr lang="cs-CZ" sz="1400" b="1" dirty="0">
              <a:solidFill>
                <a:srgbClr val="FFFF00"/>
              </a:solidFill>
            </a:endParaRPr>
          </a:p>
        </p:txBody>
      </p:sp>
      <p:sp>
        <p:nvSpPr>
          <p:cNvPr id="15" name="TextovéPole 14"/>
          <p:cNvSpPr txBox="1"/>
          <p:nvPr/>
        </p:nvSpPr>
        <p:spPr>
          <a:xfrm>
            <a:off x="5580112" y="2636912"/>
            <a:ext cx="184731" cy="369332"/>
          </a:xfrm>
          <a:prstGeom prst="rect">
            <a:avLst/>
          </a:prstGeom>
          <a:noFill/>
        </p:spPr>
        <p:txBody>
          <a:bodyPr wrap="none" rtlCol="0">
            <a:spAutoFit/>
          </a:bodyPr>
          <a:lstStyle/>
          <a:p>
            <a:endParaRPr lang="cs-CZ" dirty="0"/>
          </a:p>
        </p:txBody>
      </p:sp>
      <p:sp>
        <p:nvSpPr>
          <p:cNvPr id="17" name="Oblouk 16"/>
          <p:cNvSpPr/>
          <p:nvPr/>
        </p:nvSpPr>
        <p:spPr>
          <a:xfrm>
            <a:off x="-900608" y="116632"/>
            <a:ext cx="10657184" cy="1080120"/>
          </a:xfrm>
          <a:prstGeom prst="arc">
            <a:avLst>
              <a:gd name="adj1" fmla="val 10957928"/>
              <a:gd name="adj2" fmla="val 21445171"/>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8" name="TextovéPole 17"/>
          <p:cNvSpPr txBox="1"/>
          <p:nvPr/>
        </p:nvSpPr>
        <p:spPr>
          <a:xfrm>
            <a:off x="7668344" y="260648"/>
            <a:ext cx="1008112" cy="369332"/>
          </a:xfrm>
          <a:prstGeom prst="rect">
            <a:avLst/>
          </a:prstGeom>
          <a:noFill/>
        </p:spPr>
        <p:txBody>
          <a:bodyPr wrap="square" rtlCol="0">
            <a:spAutoFit/>
          </a:bodyPr>
          <a:lstStyle/>
          <a:p>
            <a:r>
              <a:rPr lang="cs-CZ" dirty="0">
                <a:solidFill>
                  <a:srgbClr val="FFFF00"/>
                </a:solidFill>
              </a:rPr>
              <a:t>rovník</a:t>
            </a:r>
          </a:p>
        </p:txBody>
      </p:sp>
      <p:sp>
        <p:nvSpPr>
          <p:cNvPr id="19" name="Obdélník 18"/>
          <p:cNvSpPr/>
          <p:nvPr/>
        </p:nvSpPr>
        <p:spPr>
          <a:xfrm>
            <a:off x="339976" y="3789040"/>
            <a:ext cx="2004075" cy="1077218"/>
          </a:xfrm>
          <a:prstGeom prst="rect">
            <a:avLst/>
          </a:prstGeom>
          <a:noFill/>
        </p:spPr>
        <p:txBody>
          <a:bodyPr wrap="none" lIns="91440" tIns="45720" rIns="91440" bIns="45720">
            <a:spAutoFit/>
          </a:bodyPr>
          <a:lstStyle/>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T i c h ý  </a:t>
            </a:r>
          </a:p>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o c e á n</a:t>
            </a:r>
            <a:endParaRPr lang="cs-CZ"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20" name="Obdélník 19"/>
          <p:cNvSpPr/>
          <p:nvPr/>
        </p:nvSpPr>
        <p:spPr>
          <a:xfrm rot="1448804">
            <a:off x="6232626" y="4293096"/>
            <a:ext cx="2911374" cy="1077218"/>
          </a:xfrm>
          <a:prstGeom prst="rect">
            <a:avLst/>
          </a:prstGeom>
          <a:noFill/>
        </p:spPr>
        <p:txBody>
          <a:bodyPr wrap="none" lIns="91440" tIns="45720" rIns="91440" bIns="45720">
            <a:spAutoFit/>
          </a:bodyPr>
          <a:lstStyle/>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 t l a n t s k ý</a:t>
            </a:r>
          </a:p>
          <a:p>
            <a:pPr algn="ctr"/>
            <a:r>
              <a:rPr lang="cs-CZ" sz="32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o c e á n</a:t>
            </a:r>
            <a:endParaRPr lang="cs-CZ"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24" name="TextovéPole 23"/>
          <p:cNvSpPr txBox="1"/>
          <p:nvPr/>
        </p:nvSpPr>
        <p:spPr>
          <a:xfrm>
            <a:off x="1187624" y="116632"/>
            <a:ext cx="2736304" cy="400110"/>
          </a:xfrm>
          <a:prstGeom prst="rect">
            <a:avLst/>
          </a:prstGeom>
          <a:noFill/>
        </p:spPr>
        <p:txBody>
          <a:bodyPr wrap="square" rtlCol="0">
            <a:spAutoFit/>
          </a:bodyPr>
          <a:lstStyle/>
          <a:p>
            <a:r>
              <a:rPr lang="cs-CZ" sz="2000" b="1" dirty="0">
                <a:ln>
                  <a:solidFill>
                    <a:sysClr val="windowText" lastClr="000000"/>
                  </a:solidFill>
                </a:ln>
                <a:solidFill>
                  <a:srgbClr val="FFFF00"/>
                </a:solidFill>
                <a:effectLst>
                  <a:outerShdw blurRad="38100" dist="38100" dir="2700000" algn="tl">
                    <a:srgbClr val="000000">
                      <a:alpha val="43137"/>
                    </a:srgbClr>
                  </a:outerShdw>
                </a:effectLst>
              </a:rPr>
              <a:t>EQUADOR</a:t>
            </a:r>
          </a:p>
        </p:txBody>
      </p:sp>
      <p:sp>
        <p:nvSpPr>
          <p:cNvPr id="26" name="Elipsa 25"/>
          <p:cNvSpPr>
            <a:spLocks noChangeAspect="1"/>
          </p:cNvSpPr>
          <p:nvPr/>
        </p:nvSpPr>
        <p:spPr>
          <a:xfrm>
            <a:off x="1321352" y="898432"/>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28" name="Volný tvar 27"/>
          <p:cNvSpPr/>
          <p:nvPr/>
        </p:nvSpPr>
        <p:spPr>
          <a:xfrm>
            <a:off x="801029" y="-11151"/>
            <a:ext cx="269488" cy="557561"/>
          </a:xfrm>
          <a:custGeom>
            <a:avLst/>
            <a:gdLst>
              <a:gd name="connsiteX0" fmla="*/ 191430 w 269488"/>
              <a:gd name="connsiteY0" fmla="*/ 0 h 557561"/>
              <a:gd name="connsiteX1" fmla="*/ 57615 w 269488"/>
              <a:gd name="connsiteY1" fmla="*/ 89210 h 557561"/>
              <a:gd name="connsiteX2" fmla="*/ 35312 w 269488"/>
              <a:gd name="connsiteY2" fmla="*/ 323385 h 557561"/>
              <a:gd name="connsiteX3" fmla="*/ 269488 w 269488"/>
              <a:gd name="connsiteY3" fmla="*/ 557561 h 557561"/>
            </a:gdLst>
            <a:ahLst/>
            <a:cxnLst>
              <a:cxn ang="0">
                <a:pos x="connsiteX0" y="connsiteY0"/>
              </a:cxn>
              <a:cxn ang="0">
                <a:pos x="connsiteX1" y="connsiteY1"/>
              </a:cxn>
              <a:cxn ang="0">
                <a:pos x="connsiteX2" y="connsiteY2"/>
              </a:cxn>
              <a:cxn ang="0">
                <a:pos x="connsiteX3" y="connsiteY3"/>
              </a:cxn>
            </a:cxnLst>
            <a:rect l="l" t="t" r="r" b="b"/>
            <a:pathLst>
              <a:path w="269488" h="557561">
                <a:moveTo>
                  <a:pt x="191430" y="0"/>
                </a:moveTo>
                <a:cubicBezTo>
                  <a:pt x="137532" y="17656"/>
                  <a:pt x="83635" y="35313"/>
                  <a:pt x="57615" y="89210"/>
                </a:cubicBezTo>
                <a:cubicBezTo>
                  <a:pt x="31595" y="143107"/>
                  <a:pt x="0" y="245327"/>
                  <a:pt x="35312" y="323385"/>
                </a:cubicBezTo>
                <a:cubicBezTo>
                  <a:pt x="70624" y="401443"/>
                  <a:pt x="170056" y="479502"/>
                  <a:pt x="269488" y="557561"/>
                </a:cubicBez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0" name="Volný tvar 29"/>
          <p:cNvSpPr/>
          <p:nvPr/>
        </p:nvSpPr>
        <p:spPr>
          <a:xfrm>
            <a:off x="1011044" y="624468"/>
            <a:ext cx="293649" cy="323386"/>
          </a:xfrm>
          <a:custGeom>
            <a:avLst/>
            <a:gdLst>
              <a:gd name="connsiteX0" fmla="*/ 70624 w 293649"/>
              <a:gd name="connsiteY0" fmla="*/ 0 h 323386"/>
              <a:gd name="connsiteX1" fmla="*/ 37171 w 293649"/>
              <a:gd name="connsiteY1" fmla="*/ 167269 h 323386"/>
              <a:gd name="connsiteX2" fmla="*/ 293649 w 293649"/>
              <a:gd name="connsiteY2" fmla="*/ 323386 h 323386"/>
            </a:gdLst>
            <a:ahLst/>
            <a:cxnLst>
              <a:cxn ang="0">
                <a:pos x="connsiteX0" y="connsiteY0"/>
              </a:cxn>
              <a:cxn ang="0">
                <a:pos x="connsiteX1" y="connsiteY1"/>
              </a:cxn>
              <a:cxn ang="0">
                <a:pos x="connsiteX2" y="connsiteY2"/>
              </a:cxn>
            </a:cxnLst>
            <a:rect l="l" t="t" r="r" b="b"/>
            <a:pathLst>
              <a:path w="293649" h="323386">
                <a:moveTo>
                  <a:pt x="70624" y="0"/>
                </a:moveTo>
                <a:cubicBezTo>
                  <a:pt x="35312" y="56685"/>
                  <a:pt x="0" y="113371"/>
                  <a:pt x="37171" y="167269"/>
                </a:cubicBezTo>
                <a:cubicBezTo>
                  <a:pt x="74342" y="221167"/>
                  <a:pt x="183995" y="272276"/>
                  <a:pt x="293649" y="323386"/>
                </a:cubicBez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Volný tvar 30"/>
          <p:cNvSpPr/>
          <p:nvPr/>
        </p:nvSpPr>
        <p:spPr>
          <a:xfrm>
            <a:off x="1382751" y="970156"/>
            <a:ext cx="1405054" cy="1405054"/>
          </a:xfrm>
          <a:custGeom>
            <a:avLst/>
            <a:gdLst>
              <a:gd name="connsiteX0" fmla="*/ 0 w 1405054"/>
              <a:gd name="connsiteY0" fmla="*/ 0 h 1405054"/>
              <a:gd name="connsiteX1" fmla="*/ 167269 w 1405054"/>
              <a:gd name="connsiteY1" fmla="*/ 345688 h 1405054"/>
              <a:gd name="connsiteX2" fmla="*/ 267629 w 1405054"/>
              <a:gd name="connsiteY2" fmla="*/ 624468 h 1405054"/>
              <a:gd name="connsiteX3" fmla="*/ 524108 w 1405054"/>
              <a:gd name="connsiteY3" fmla="*/ 914400 h 1405054"/>
              <a:gd name="connsiteX4" fmla="*/ 758283 w 1405054"/>
              <a:gd name="connsiteY4" fmla="*/ 1137424 h 1405054"/>
              <a:gd name="connsiteX5" fmla="*/ 1092820 w 1405054"/>
              <a:gd name="connsiteY5" fmla="*/ 1326995 h 1405054"/>
              <a:gd name="connsiteX6" fmla="*/ 1405054 w 1405054"/>
              <a:gd name="connsiteY6" fmla="*/ 1405054 h 140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5054" h="1405054">
                <a:moveTo>
                  <a:pt x="0" y="0"/>
                </a:moveTo>
                <a:cubicBezTo>
                  <a:pt x="61332" y="120805"/>
                  <a:pt x="122664" y="241610"/>
                  <a:pt x="167269" y="345688"/>
                </a:cubicBezTo>
                <a:cubicBezTo>
                  <a:pt x="211874" y="449766"/>
                  <a:pt x="208156" y="529683"/>
                  <a:pt x="267629" y="624468"/>
                </a:cubicBezTo>
                <a:cubicBezTo>
                  <a:pt x="327102" y="719253"/>
                  <a:pt x="442332" y="828907"/>
                  <a:pt x="524108" y="914400"/>
                </a:cubicBezTo>
                <a:cubicBezTo>
                  <a:pt x="605884" y="999893"/>
                  <a:pt x="663498" y="1068658"/>
                  <a:pt x="758283" y="1137424"/>
                </a:cubicBezTo>
                <a:cubicBezTo>
                  <a:pt x="853068" y="1206190"/>
                  <a:pt x="985025" y="1282390"/>
                  <a:pt x="1092820" y="1326995"/>
                </a:cubicBezTo>
                <a:cubicBezTo>
                  <a:pt x="1200615" y="1371600"/>
                  <a:pt x="1302834" y="1388327"/>
                  <a:pt x="1405054" y="1405054"/>
                </a:cubicBez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7" name="TextovéPole 26"/>
          <p:cNvSpPr txBox="1"/>
          <p:nvPr/>
        </p:nvSpPr>
        <p:spPr>
          <a:xfrm>
            <a:off x="971600" y="960983"/>
            <a:ext cx="1368152" cy="307777"/>
          </a:xfrm>
          <a:prstGeom prst="rect">
            <a:avLst/>
          </a:prstGeom>
          <a:noFill/>
        </p:spPr>
        <p:txBody>
          <a:bodyPr wrap="square" rtlCol="0">
            <a:spAutoFit/>
          </a:bodyPr>
          <a:lstStyle/>
          <a:p>
            <a:r>
              <a:rPr lang="cs-CZ" sz="1400" b="1" dirty="0" err="1"/>
              <a:t>Cajamarca</a:t>
            </a:r>
            <a:endParaRPr lang="cs-CZ" sz="1400" b="1" dirty="0"/>
          </a:p>
        </p:txBody>
      </p:sp>
      <p:sp>
        <p:nvSpPr>
          <p:cNvPr id="32" name="Zaoblený obdélník 31"/>
          <p:cNvSpPr/>
          <p:nvPr/>
        </p:nvSpPr>
        <p:spPr>
          <a:xfrm>
            <a:off x="1403648" y="620688"/>
            <a:ext cx="72008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1532</a:t>
            </a:r>
          </a:p>
        </p:txBody>
      </p:sp>
      <p:sp>
        <p:nvSpPr>
          <p:cNvPr id="33" name="Zaoblený obdélník 32"/>
          <p:cNvSpPr/>
          <p:nvPr/>
        </p:nvSpPr>
        <p:spPr>
          <a:xfrm>
            <a:off x="3419872" y="2348880"/>
            <a:ext cx="72008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1533</a:t>
            </a:r>
          </a:p>
        </p:txBody>
      </p:sp>
      <p:sp>
        <p:nvSpPr>
          <p:cNvPr id="25" name="Elipsa 24"/>
          <p:cNvSpPr>
            <a:spLocks noChangeAspect="1"/>
          </p:cNvSpPr>
          <p:nvPr/>
        </p:nvSpPr>
        <p:spPr>
          <a:xfrm>
            <a:off x="2411760" y="5938992"/>
            <a:ext cx="82296" cy="8229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29" name="Volný tvar 28"/>
          <p:cNvSpPr/>
          <p:nvPr/>
        </p:nvSpPr>
        <p:spPr>
          <a:xfrm>
            <a:off x="2477729" y="2403987"/>
            <a:ext cx="646471" cy="3569110"/>
          </a:xfrm>
          <a:custGeom>
            <a:avLst/>
            <a:gdLst>
              <a:gd name="connsiteX0" fmla="*/ 339213 w 646471"/>
              <a:gd name="connsiteY0" fmla="*/ 0 h 3569110"/>
              <a:gd name="connsiteX1" fmla="*/ 589936 w 646471"/>
              <a:gd name="connsiteY1" fmla="*/ 781665 h 3569110"/>
              <a:gd name="connsiteX2" fmla="*/ 0 w 646471"/>
              <a:gd name="connsiteY2" fmla="*/ 3569110 h 3569110"/>
              <a:gd name="connsiteX3" fmla="*/ 0 w 646471"/>
              <a:gd name="connsiteY3" fmla="*/ 3569110 h 3569110"/>
            </a:gdLst>
            <a:ahLst/>
            <a:cxnLst>
              <a:cxn ang="0">
                <a:pos x="connsiteX0" y="connsiteY0"/>
              </a:cxn>
              <a:cxn ang="0">
                <a:pos x="connsiteX1" y="connsiteY1"/>
              </a:cxn>
              <a:cxn ang="0">
                <a:pos x="connsiteX2" y="connsiteY2"/>
              </a:cxn>
              <a:cxn ang="0">
                <a:pos x="connsiteX3" y="connsiteY3"/>
              </a:cxn>
            </a:cxnLst>
            <a:rect l="l" t="t" r="r" b="b"/>
            <a:pathLst>
              <a:path w="646471" h="3569110">
                <a:moveTo>
                  <a:pt x="339213" y="0"/>
                </a:moveTo>
                <a:cubicBezTo>
                  <a:pt x="492842" y="93406"/>
                  <a:pt x="646471" y="186813"/>
                  <a:pt x="589936" y="781665"/>
                </a:cubicBezTo>
                <a:cubicBezTo>
                  <a:pt x="533401" y="1376517"/>
                  <a:pt x="0" y="3569110"/>
                  <a:pt x="0" y="3569110"/>
                </a:cubicBezTo>
                <a:lnTo>
                  <a:pt x="0" y="3569110"/>
                </a:lnTo>
              </a:path>
            </a:pathLst>
          </a:cu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Zaoblený obdélník 33"/>
          <p:cNvSpPr/>
          <p:nvPr/>
        </p:nvSpPr>
        <p:spPr>
          <a:xfrm>
            <a:off x="2555776" y="5805264"/>
            <a:ext cx="720080" cy="2880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effectLst>
                  <a:outerShdw blurRad="38100" dist="38100" dir="2700000" algn="tl">
                    <a:srgbClr val="000000">
                      <a:alpha val="43137"/>
                    </a:srgbClr>
                  </a:outerShdw>
                </a:effectLst>
              </a:rPr>
              <a:t>1537</a:t>
            </a:r>
          </a:p>
        </p:txBody>
      </p:sp>
      <p:sp>
        <p:nvSpPr>
          <p:cNvPr id="35" name="TextovéPole 34"/>
          <p:cNvSpPr txBox="1"/>
          <p:nvPr/>
        </p:nvSpPr>
        <p:spPr>
          <a:xfrm>
            <a:off x="1763688" y="1340768"/>
            <a:ext cx="936104" cy="369332"/>
          </a:xfrm>
          <a:prstGeom prst="rect">
            <a:avLst/>
          </a:prstGeom>
          <a:noFill/>
        </p:spPr>
        <p:txBody>
          <a:bodyPr wrap="square" rtlCol="0">
            <a:spAutoFit/>
          </a:bodyPr>
          <a:lstStyle/>
          <a:p>
            <a:r>
              <a:rPr lang="cs-CZ" b="1" dirty="0" err="1">
                <a:solidFill>
                  <a:schemeClr val="bg1"/>
                </a:solidFill>
                <a:effectLst>
                  <a:outerShdw blurRad="38100" dist="38100" dir="2700000" algn="tl">
                    <a:srgbClr val="000000">
                      <a:alpha val="43137"/>
                    </a:srgbClr>
                  </a:outerShdw>
                </a:effectLst>
              </a:rPr>
              <a:t>Pizzaro</a:t>
            </a:r>
            <a:endParaRPr lang="cs-CZ" b="1" dirty="0">
              <a:solidFill>
                <a:schemeClr val="bg1"/>
              </a:solidFill>
              <a:effectLst>
                <a:outerShdw blurRad="38100" dist="38100" dir="2700000" algn="tl">
                  <a:srgbClr val="000000">
                    <a:alpha val="43137"/>
                  </a:srgbClr>
                </a:outerShdw>
              </a:effectLst>
            </a:endParaRPr>
          </a:p>
        </p:txBody>
      </p:sp>
      <p:sp>
        <p:nvSpPr>
          <p:cNvPr id="36" name="TextovéPole 35"/>
          <p:cNvSpPr txBox="1"/>
          <p:nvPr/>
        </p:nvSpPr>
        <p:spPr>
          <a:xfrm>
            <a:off x="1691680" y="4941168"/>
            <a:ext cx="1152128" cy="369332"/>
          </a:xfrm>
          <a:prstGeom prst="rect">
            <a:avLst/>
          </a:prstGeom>
          <a:noFill/>
        </p:spPr>
        <p:txBody>
          <a:bodyPr wrap="square" rtlCol="0">
            <a:spAutoFit/>
          </a:bodyPr>
          <a:lstStyle/>
          <a:p>
            <a:r>
              <a:rPr lang="cs-CZ" b="1" dirty="0" err="1">
                <a:solidFill>
                  <a:schemeClr val="bg1"/>
                </a:solidFill>
                <a:effectLst>
                  <a:outerShdw blurRad="38100" dist="38100" dir="2700000" algn="tl">
                    <a:srgbClr val="000000">
                      <a:alpha val="43137"/>
                    </a:srgbClr>
                  </a:outerShdw>
                </a:effectLst>
              </a:rPr>
              <a:t>Almagro</a:t>
            </a:r>
            <a:endParaRPr lang="cs-CZ" b="1" dirty="0">
              <a:solidFill>
                <a:schemeClr val="bg1"/>
              </a:solidFill>
              <a:effectLst>
                <a:outerShdw blurRad="38100" dist="38100" dir="2700000" algn="tl">
                  <a:srgbClr val="000000">
                    <a:alpha val="43137"/>
                  </a:srgbClr>
                </a:outerShdw>
              </a:effectLst>
            </a:endParaRPr>
          </a:p>
        </p:txBody>
      </p:sp>
      <p:sp>
        <p:nvSpPr>
          <p:cNvPr id="12" name="TextovéPole 11"/>
          <p:cNvSpPr txBox="1"/>
          <p:nvPr/>
        </p:nvSpPr>
        <p:spPr>
          <a:xfrm>
            <a:off x="2699792" y="2348880"/>
            <a:ext cx="1152128" cy="338554"/>
          </a:xfrm>
          <a:prstGeom prst="rect">
            <a:avLst/>
          </a:prstGeom>
          <a:noFill/>
        </p:spPr>
        <p:txBody>
          <a:bodyPr wrap="square" rtlCol="0">
            <a:spAutoFit/>
          </a:bodyPr>
          <a:lstStyle/>
          <a:p>
            <a:r>
              <a:rPr lang="cs-CZ" sz="1600" b="1" dirty="0">
                <a:effectLst>
                  <a:outerShdw blurRad="38100" dist="38100" dir="2700000" algn="tl">
                    <a:srgbClr val="000000">
                      <a:alpha val="43137"/>
                    </a:srgbClr>
                  </a:outerShdw>
                </a:effectLst>
              </a:rPr>
              <a:t>CUZCO</a:t>
            </a:r>
          </a:p>
        </p:txBody>
      </p:sp>
      <p:sp>
        <p:nvSpPr>
          <p:cNvPr id="37" name="TextovéPole 36"/>
          <p:cNvSpPr txBox="1"/>
          <p:nvPr/>
        </p:nvSpPr>
        <p:spPr>
          <a:xfrm>
            <a:off x="1403648" y="5805264"/>
            <a:ext cx="1368152" cy="338554"/>
          </a:xfrm>
          <a:prstGeom prst="rect">
            <a:avLst/>
          </a:prstGeom>
          <a:noFill/>
        </p:spPr>
        <p:txBody>
          <a:bodyPr wrap="square" rtlCol="0">
            <a:spAutoFit/>
          </a:bodyPr>
          <a:lstStyle/>
          <a:p>
            <a:r>
              <a:rPr lang="cs-CZ" sz="1600" b="1" dirty="0" err="1">
                <a:solidFill>
                  <a:srgbClr val="FFFF00"/>
                </a:solidFill>
                <a:effectLst>
                  <a:outerShdw blurRad="38100" dist="38100" dir="2700000" algn="tl">
                    <a:srgbClr val="000000">
                      <a:alpha val="43137"/>
                    </a:srgbClr>
                  </a:outerShdw>
                </a:effectLst>
              </a:rPr>
              <a:t>Valparaíso</a:t>
            </a:r>
            <a:endParaRPr lang="cs-CZ" sz="1600"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p:dissolve/>
    <p:sndAc>
      <p:stSnd>
        <p:snd r:embed="rId2" name="El Condor Pasa(with pan pip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0"/>
                                        <p:tgtEl>
                                          <p:spTgt spid="28"/>
                                        </p:tgtEl>
                                      </p:cBhvr>
                                    </p:animEffect>
                                  </p:childTnLst>
                                </p:cTn>
                              </p:par>
                            </p:childTnLst>
                          </p:cTn>
                        </p:par>
                        <p:par>
                          <p:cTn id="8" fill="hold">
                            <p:stCondLst>
                              <p:cond delay="5000"/>
                            </p:stCondLst>
                            <p:childTnLst>
                              <p:par>
                                <p:cTn id="9" presetID="22" presetClass="entr" presetSubtype="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0"/>
                                        <p:tgtEl>
                                          <p:spTgt spid="30"/>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dissolv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0"/>
                                        <p:tgtEl>
                                          <p:spTgt spid="31"/>
                                        </p:tgtEl>
                                      </p:cBhvr>
                                    </p:animEffect>
                                  </p:childTnLst>
                                </p:cTn>
                              </p:par>
                            </p:childTnLst>
                          </p:cTn>
                        </p:par>
                        <p:par>
                          <p:cTn id="20" fill="hold">
                            <p:stCondLst>
                              <p:cond delay="5000"/>
                            </p:stCondLst>
                            <p:childTnLst>
                              <p:par>
                                <p:cTn id="21" presetID="9"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ssolve">
                                      <p:cBhvr>
                                        <p:cTn id="23" dur="500"/>
                                        <p:tgtEl>
                                          <p:spTgt spid="3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0"/>
                                        <p:tgtEl>
                                          <p:spTgt spid="29"/>
                                        </p:tgtEl>
                                      </p:cBhvr>
                                    </p:animEffect>
                                  </p:childTnLst>
                                </p:cTn>
                              </p:par>
                            </p:childTnLst>
                          </p:cTn>
                        </p:par>
                        <p:par>
                          <p:cTn id="32" fill="hold">
                            <p:stCondLst>
                              <p:cond delay="5000"/>
                            </p:stCondLst>
                            <p:childTnLst>
                              <p:par>
                                <p:cTn id="33" presetID="9" presetClass="entr" presetSubtype="0" fill="hold" grpId="1"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dissolve">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29" grpId="0" animBg="1"/>
      <p:bldP spid="34" grpId="1" animBg="1"/>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ovéPole 1"/>
          <p:cNvSpPr txBox="1"/>
          <p:nvPr/>
        </p:nvSpPr>
        <p:spPr>
          <a:xfrm>
            <a:off x="827584" y="116632"/>
            <a:ext cx="2376264" cy="523220"/>
          </a:xfrm>
          <a:prstGeom prst="rect">
            <a:avLst/>
          </a:prstGeom>
          <a:noFill/>
        </p:spPr>
        <p:txBody>
          <a:bodyPr wrap="square" rtlCol="0">
            <a:spAutoFit/>
          </a:bodyPr>
          <a:lstStyle/>
          <a:p>
            <a:r>
              <a:rPr lang="cs-CZ" sz="2800" b="1" dirty="0">
                <a:ln>
                  <a:solidFill>
                    <a:schemeClr val="bg1"/>
                  </a:solidFill>
                </a:ln>
                <a:effectLst>
                  <a:outerShdw blurRad="38100" dist="38100" dir="2700000" algn="tl">
                    <a:srgbClr val="000000">
                      <a:alpha val="43137"/>
                    </a:srgbClr>
                  </a:outerShdw>
                </a:effectLst>
              </a:rPr>
              <a:t>Machu </a:t>
            </a:r>
            <a:r>
              <a:rPr lang="cs-CZ" sz="2800" b="1" dirty="0" err="1">
                <a:ln>
                  <a:solidFill>
                    <a:schemeClr val="bg1"/>
                  </a:solidFill>
                </a:ln>
                <a:effectLst>
                  <a:outerShdw blurRad="38100" dist="38100" dir="2700000" algn="tl">
                    <a:srgbClr val="000000">
                      <a:alpha val="43137"/>
                    </a:srgbClr>
                  </a:outerShdw>
                </a:effectLst>
              </a:rPr>
              <a:t>Picchu</a:t>
            </a:r>
            <a:endParaRPr lang="cs-CZ" sz="2800" b="1" dirty="0">
              <a:ln>
                <a:solidFill>
                  <a:schemeClr val="bg1"/>
                </a:solidFill>
              </a:ln>
              <a:effectLst>
                <a:outerShdw blurRad="38100" dist="38100" dir="2700000" algn="tl">
                  <a:srgbClr val="000000">
                    <a:alpha val="43137"/>
                  </a:srgbClr>
                </a:outerShdw>
              </a:effectLst>
            </a:endParaRPr>
          </a:p>
        </p:txBody>
      </p:sp>
    </p:spTree>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716016" y="116632"/>
            <a:ext cx="5040678" cy="541864"/>
          </a:xfrm>
        </p:spPr>
        <p:txBody>
          <a:bodyPr>
            <a:normAutofit fontScale="90000"/>
          </a:bodyPr>
          <a:lstStyle/>
          <a:p>
            <a:r>
              <a:rPr lang="cs-CZ" sz="2000" b="1" dirty="0"/>
              <a:t>Přiřaď, ke které civilizaci</a:t>
            </a:r>
            <a:br>
              <a:rPr lang="cs-CZ" sz="2000" b="1" dirty="0"/>
            </a:br>
            <a:r>
              <a:rPr lang="cs-CZ" sz="2000" b="1" dirty="0"/>
              <a:t>patří obrázek</a:t>
            </a:r>
          </a:p>
        </p:txBody>
      </p:sp>
      <p:pic>
        <p:nvPicPr>
          <p:cNvPr id="4098" name="Picture 2" descr="http://upload.wikimedia.org/wikipedia/commons/f/f1/Quipu_Inca.JPG?uselang=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3422" y="717161"/>
            <a:ext cx="2847975" cy="427672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428206"/>
            <a:ext cx="3914775" cy="313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937623"/>
            <a:ext cx="2899645" cy="2118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3703" y="4993886"/>
            <a:ext cx="2843808" cy="188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http://wondrouspics.com/wp-content/uploads/2011/07/machu_picchu_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41" y="50231"/>
            <a:ext cx="4559993" cy="342150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05791" y="180403"/>
            <a:ext cx="792088" cy="369332"/>
          </a:xfrm>
          <a:prstGeom prst="rect">
            <a:avLst/>
          </a:prstGeom>
          <a:noFill/>
        </p:spPr>
        <p:txBody>
          <a:bodyPr wrap="square" rtlCol="0">
            <a:spAutoFit/>
          </a:bodyPr>
          <a:lstStyle/>
          <a:p>
            <a:r>
              <a:rPr lang="cs-CZ" dirty="0"/>
              <a:t>1. </a:t>
            </a:r>
          </a:p>
        </p:txBody>
      </p:sp>
      <p:sp>
        <p:nvSpPr>
          <p:cNvPr id="6" name="TextovéPole 5"/>
          <p:cNvSpPr txBox="1"/>
          <p:nvPr/>
        </p:nvSpPr>
        <p:spPr>
          <a:xfrm>
            <a:off x="611560" y="3717032"/>
            <a:ext cx="792088" cy="369332"/>
          </a:xfrm>
          <a:prstGeom prst="rect">
            <a:avLst/>
          </a:prstGeom>
          <a:noFill/>
        </p:spPr>
        <p:txBody>
          <a:bodyPr wrap="square" rtlCol="0">
            <a:spAutoFit/>
          </a:bodyPr>
          <a:lstStyle/>
          <a:p>
            <a:r>
              <a:rPr lang="cs-CZ" dirty="0"/>
              <a:t>2. </a:t>
            </a:r>
          </a:p>
        </p:txBody>
      </p:sp>
      <p:sp>
        <p:nvSpPr>
          <p:cNvPr id="7" name="TextovéPole 6"/>
          <p:cNvSpPr txBox="1"/>
          <p:nvPr/>
        </p:nvSpPr>
        <p:spPr>
          <a:xfrm>
            <a:off x="3995936" y="4509120"/>
            <a:ext cx="564057" cy="369332"/>
          </a:xfrm>
          <a:prstGeom prst="rect">
            <a:avLst/>
          </a:prstGeom>
          <a:noFill/>
        </p:spPr>
        <p:txBody>
          <a:bodyPr wrap="square" rtlCol="0">
            <a:spAutoFit/>
          </a:bodyPr>
          <a:lstStyle/>
          <a:p>
            <a:r>
              <a:rPr lang="cs-CZ" dirty="0"/>
              <a:t>3.</a:t>
            </a:r>
          </a:p>
        </p:txBody>
      </p:sp>
      <p:sp>
        <p:nvSpPr>
          <p:cNvPr id="8" name="TextovéPole 7"/>
          <p:cNvSpPr txBox="1"/>
          <p:nvPr/>
        </p:nvSpPr>
        <p:spPr>
          <a:xfrm>
            <a:off x="8316416" y="6560343"/>
            <a:ext cx="814981" cy="369332"/>
          </a:xfrm>
          <a:prstGeom prst="rect">
            <a:avLst/>
          </a:prstGeom>
          <a:noFill/>
        </p:spPr>
        <p:txBody>
          <a:bodyPr wrap="square" rtlCol="0">
            <a:spAutoFit/>
          </a:bodyPr>
          <a:lstStyle/>
          <a:p>
            <a:r>
              <a:rPr lang="cs-CZ" dirty="0"/>
              <a:t>4.</a:t>
            </a:r>
          </a:p>
        </p:txBody>
      </p:sp>
      <p:sp>
        <p:nvSpPr>
          <p:cNvPr id="9" name="TextovéPole 8"/>
          <p:cNvSpPr txBox="1"/>
          <p:nvPr/>
        </p:nvSpPr>
        <p:spPr>
          <a:xfrm>
            <a:off x="8316416" y="4221088"/>
            <a:ext cx="720080" cy="369332"/>
          </a:xfrm>
          <a:prstGeom prst="rect">
            <a:avLst/>
          </a:prstGeom>
          <a:noFill/>
        </p:spPr>
        <p:txBody>
          <a:bodyPr wrap="square" rtlCol="0">
            <a:spAutoFit/>
          </a:bodyPr>
          <a:lstStyle/>
          <a:p>
            <a:r>
              <a:rPr lang="cs-CZ" dirty="0"/>
              <a:t>5.</a:t>
            </a:r>
          </a:p>
        </p:txBody>
      </p:sp>
    </p:spTree>
    <p:extLst>
      <p:ext uri="{BB962C8B-B14F-4D97-AF65-F5344CB8AC3E}">
        <p14:creationId xmlns:p14="http://schemas.microsoft.com/office/powerpoint/2010/main" val="363335328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anim calcmode="lin" valueType="num">
                                      <p:cBhvr>
                                        <p:cTn id="7" dur="500" fill="hold"/>
                                        <p:tgtEl>
                                          <p:spTgt spid="4103"/>
                                        </p:tgtEl>
                                        <p:attrNameLst>
                                          <p:attrName>ppt_w</p:attrName>
                                        </p:attrNameLst>
                                      </p:cBhvr>
                                      <p:tavLst>
                                        <p:tav tm="0">
                                          <p:val>
                                            <p:fltVal val="0"/>
                                          </p:val>
                                        </p:tav>
                                        <p:tav tm="100000">
                                          <p:val>
                                            <p:strVal val="#ppt_w"/>
                                          </p:val>
                                        </p:tav>
                                      </p:tavLst>
                                    </p:anim>
                                    <p:anim calcmode="lin" valueType="num">
                                      <p:cBhvr>
                                        <p:cTn id="8" dur="500" fill="hold"/>
                                        <p:tgtEl>
                                          <p:spTgt spid="4103"/>
                                        </p:tgtEl>
                                        <p:attrNameLst>
                                          <p:attrName>ppt_h</p:attrName>
                                        </p:attrNameLst>
                                      </p:cBhvr>
                                      <p:tavLst>
                                        <p:tav tm="0">
                                          <p:val>
                                            <p:fltVal val="0"/>
                                          </p:val>
                                        </p:tav>
                                        <p:tav tm="100000">
                                          <p:val>
                                            <p:strVal val="#ppt_h"/>
                                          </p:val>
                                        </p:tav>
                                      </p:tavLst>
                                    </p:anim>
                                    <p:animEffect transition="in" filter="fade">
                                      <p:cBhvr>
                                        <p:cTn id="9" dur="500"/>
                                        <p:tgtEl>
                                          <p:spTgt spid="410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p:cTn id="21" dur="500" fill="hold"/>
                                        <p:tgtEl>
                                          <p:spTgt spid="4099"/>
                                        </p:tgtEl>
                                        <p:attrNameLst>
                                          <p:attrName>ppt_w</p:attrName>
                                        </p:attrNameLst>
                                      </p:cBhvr>
                                      <p:tavLst>
                                        <p:tav tm="0">
                                          <p:val>
                                            <p:fltVal val="0"/>
                                          </p:val>
                                        </p:tav>
                                        <p:tav tm="100000">
                                          <p:val>
                                            <p:strVal val="#ppt_w"/>
                                          </p:val>
                                        </p:tav>
                                      </p:tavLst>
                                    </p:anim>
                                    <p:anim calcmode="lin" valueType="num">
                                      <p:cBhvr>
                                        <p:cTn id="22" dur="500" fill="hold"/>
                                        <p:tgtEl>
                                          <p:spTgt spid="4099"/>
                                        </p:tgtEl>
                                        <p:attrNameLst>
                                          <p:attrName>ppt_h</p:attrName>
                                        </p:attrNameLst>
                                      </p:cBhvr>
                                      <p:tavLst>
                                        <p:tav tm="0">
                                          <p:val>
                                            <p:fltVal val="0"/>
                                          </p:val>
                                        </p:tav>
                                        <p:tav tm="100000">
                                          <p:val>
                                            <p:strVal val="#ppt_h"/>
                                          </p:val>
                                        </p:tav>
                                      </p:tavLst>
                                    </p:anim>
                                    <p:animEffect transition="in" filter="fade">
                                      <p:cBhvr>
                                        <p:cTn id="23" dur="500"/>
                                        <p:tgtEl>
                                          <p:spTgt spid="409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anim calcmode="lin" valueType="num">
                                      <p:cBhvr>
                                        <p:cTn id="35" dur="500" fill="hold"/>
                                        <p:tgtEl>
                                          <p:spTgt spid="4098"/>
                                        </p:tgtEl>
                                        <p:attrNameLst>
                                          <p:attrName>ppt_w</p:attrName>
                                        </p:attrNameLst>
                                      </p:cBhvr>
                                      <p:tavLst>
                                        <p:tav tm="0">
                                          <p:val>
                                            <p:fltVal val="0"/>
                                          </p:val>
                                        </p:tav>
                                        <p:tav tm="100000">
                                          <p:val>
                                            <p:strVal val="#ppt_w"/>
                                          </p:val>
                                        </p:tav>
                                      </p:tavLst>
                                    </p:anim>
                                    <p:anim calcmode="lin" valueType="num">
                                      <p:cBhvr>
                                        <p:cTn id="36" dur="500" fill="hold"/>
                                        <p:tgtEl>
                                          <p:spTgt spid="4098"/>
                                        </p:tgtEl>
                                        <p:attrNameLst>
                                          <p:attrName>ppt_h</p:attrName>
                                        </p:attrNameLst>
                                      </p:cBhvr>
                                      <p:tavLst>
                                        <p:tav tm="0">
                                          <p:val>
                                            <p:fltVal val="0"/>
                                          </p:val>
                                        </p:tav>
                                        <p:tav tm="100000">
                                          <p:val>
                                            <p:strVal val="#ppt_h"/>
                                          </p:val>
                                        </p:tav>
                                      </p:tavLst>
                                    </p:anim>
                                    <p:animEffect transition="in" filter="fade">
                                      <p:cBhvr>
                                        <p:cTn id="37" dur="500"/>
                                        <p:tgtEl>
                                          <p:spTgt spid="409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101"/>
                                        </p:tgtEl>
                                        <p:attrNameLst>
                                          <p:attrName>style.visibility</p:attrName>
                                        </p:attrNameLst>
                                      </p:cBhvr>
                                      <p:to>
                                        <p:strVal val="visible"/>
                                      </p:to>
                                    </p:set>
                                    <p:anim calcmode="lin" valueType="num">
                                      <p:cBhvr>
                                        <p:cTn id="49" dur="500" fill="hold"/>
                                        <p:tgtEl>
                                          <p:spTgt spid="4101"/>
                                        </p:tgtEl>
                                        <p:attrNameLst>
                                          <p:attrName>ppt_w</p:attrName>
                                        </p:attrNameLst>
                                      </p:cBhvr>
                                      <p:tavLst>
                                        <p:tav tm="0">
                                          <p:val>
                                            <p:fltVal val="0"/>
                                          </p:val>
                                        </p:tav>
                                        <p:tav tm="100000">
                                          <p:val>
                                            <p:strVal val="#ppt_w"/>
                                          </p:val>
                                        </p:tav>
                                      </p:tavLst>
                                    </p:anim>
                                    <p:anim calcmode="lin" valueType="num">
                                      <p:cBhvr>
                                        <p:cTn id="50" dur="500" fill="hold"/>
                                        <p:tgtEl>
                                          <p:spTgt spid="4101"/>
                                        </p:tgtEl>
                                        <p:attrNameLst>
                                          <p:attrName>ppt_h</p:attrName>
                                        </p:attrNameLst>
                                      </p:cBhvr>
                                      <p:tavLst>
                                        <p:tav tm="0">
                                          <p:val>
                                            <p:fltVal val="0"/>
                                          </p:val>
                                        </p:tav>
                                        <p:tav tm="100000">
                                          <p:val>
                                            <p:strVal val="#ppt_h"/>
                                          </p:val>
                                        </p:tav>
                                      </p:tavLst>
                                    </p:anim>
                                    <p:animEffect transition="in" filter="fade">
                                      <p:cBhvr>
                                        <p:cTn id="51" dur="500"/>
                                        <p:tgtEl>
                                          <p:spTgt spid="410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100"/>
                                        </p:tgtEl>
                                        <p:attrNameLst>
                                          <p:attrName>style.visibility</p:attrName>
                                        </p:attrNameLst>
                                      </p:cBhvr>
                                      <p:to>
                                        <p:strVal val="visible"/>
                                      </p:to>
                                    </p:set>
                                    <p:anim calcmode="lin" valueType="num">
                                      <p:cBhvr>
                                        <p:cTn id="63" dur="500" fill="hold"/>
                                        <p:tgtEl>
                                          <p:spTgt spid="4100"/>
                                        </p:tgtEl>
                                        <p:attrNameLst>
                                          <p:attrName>ppt_w</p:attrName>
                                        </p:attrNameLst>
                                      </p:cBhvr>
                                      <p:tavLst>
                                        <p:tav tm="0">
                                          <p:val>
                                            <p:fltVal val="0"/>
                                          </p:val>
                                        </p:tav>
                                        <p:tav tm="100000">
                                          <p:val>
                                            <p:strVal val="#ppt_w"/>
                                          </p:val>
                                        </p:tav>
                                      </p:tavLst>
                                    </p:anim>
                                    <p:anim calcmode="lin" valueType="num">
                                      <p:cBhvr>
                                        <p:cTn id="64" dur="500" fill="hold"/>
                                        <p:tgtEl>
                                          <p:spTgt spid="4100"/>
                                        </p:tgtEl>
                                        <p:attrNameLst>
                                          <p:attrName>ppt_h</p:attrName>
                                        </p:attrNameLst>
                                      </p:cBhvr>
                                      <p:tavLst>
                                        <p:tav tm="0">
                                          <p:val>
                                            <p:fltVal val="0"/>
                                          </p:val>
                                        </p:tav>
                                        <p:tav tm="100000">
                                          <p:val>
                                            <p:strVal val="#ppt_h"/>
                                          </p:val>
                                        </p:tav>
                                      </p:tavLst>
                                    </p:anim>
                                    <p:animEffect transition="in" filter="fade">
                                      <p:cBhvr>
                                        <p:cTn id="65" dur="500"/>
                                        <p:tgtEl>
                                          <p:spTgt spid="410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500" fill="hold"/>
                                        <p:tgtEl>
                                          <p:spTgt spid="7"/>
                                        </p:tgtEl>
                                        <p:attrNameLst>
                                          <p:attrName>ppt_w</p:attrName>
                                        </p:attrNameLst>
                                      </p:cBhvr>
                                      <p:tavLst>
                                        <p:tav tm="0">
                                          <p:val>
                                            <p:fltVal val="0"/>
                                          </p:val>
                                        </p:tav>
                                        <p:tav tm="100000">
                                          <p:val>
                                            <p:strVal val="#ppt_w"/>
                                          </p:val>
                                        </p:tav>
                                      </p:tavLst>
                                    </p:anim>
                                    <p:anim calcmode="lin" valueType="num">
                                      <p:cBhvr>
                                        <p:cTn id="71" dur="500" fill="hold"/>
                                        <p:tgtEl>
                                          <p:spTgt spid="7"/>
                                        </p:tgtEl>
                                        <p:attrNameLst>
                                          <p:attrName>ppt_h</p:attrName>
                                        </p:attrNameLst>
                                      </p:cBhvr>
                                      <p:tavLst>
                                        <p:tav tm="0">
                                          <p:val>
                                            <p:fltVal val="0"/>
                                          </p:val>
                                        </p:tav>
                                        <p:tav tm="100000">
                                          <p:val>
                                            <p:strVal val="#ppt_h"/>
                                          </p:val>
                                        </p:tav>
                                      </p:tavLst>
                                    </p:anim>
                                    <p:animEffect transition="in" filter="fade">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0" y="4509120"/>
            <a:ext cx="6768752" cy="954107"/>
          </a:xfrm>
          <a:prstGeom prst="rect">
            <a:avLst/>
          </a:prstGeom>
          <a:noFill/>
        </p:spPr>
        <p:txBody>
          <a:bodyPr wrap="square" rtlCol="0">
            <a:spAutoFit/>
          </a:bodyPr>
          <a:lstStyle/>
          <a:p>
            <a:pPr algn="ctr"/>
            <a:r>
              <a:rPr lang="cs-CZ"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Roku 1513 Španěl </a:t>
            </a:r>
            <a:r>
              <a:rPr lang="cs-CZ" sz="2800" b="1" dirty="0" err="1">
                <a:ln w="18415" cmpd="sng">
                  <a:solidFill>
                    <a:srgbClr val="FFFFFF"/>
                  </a:solidFill>
                  <a:prstDash val="solid"/>
                </a:ln>
                <a:solidFill>
                  <a:srgbClr val="FFFFFF"/>
                </a:solidFill>
                <a:effectLst>
                  <a:outerShdw blurRad="63500" dir="3600000" algn="tl" rotWithShape="0">
                    <a:srgbClr val="000000">
                      <a:alpha val="70000"/>
                    </a:srgbClr>
                  </a:outerShdw>
                </a:effectLst>
              </a:rPr>
              <a:t>Vasco</a:t>
            </a:r>
            <a:r>
              <a:rPr lang="cs-CZ"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de Balboa překročil</a:t>
            </a:r>
          </a:p>
          <a:p>
            <a:pPr algn="ctr"/>
            <a:r>
              <a:rPr lang="cs-CZ" sz="2800" b="1" dirty="0">
                <a:ln w="18415" cmpd="sng">
                  <a:solidFill>
                    <a:srgbClr val="FFFFFF"/>
                  </a:solidFill>
                  <a:prstDash val="solid"/>
                </a:ln>
                <a:solidFill>
                  <a:srgbClr val="FFFFFF"/>
                </a:solidFill>
                <a:effectLst>
                  <a:outerShdw blurRad="63500" dir="3600000" algn="tl" rotWithShape="0">
                    <a:srgbClr val="000000">
                      <a:alpha val="70000"/>
                    </a:srgbClr>
                  </a:outerShdw>
                </a:effectLst>
              </a:rPr>
              <a:t> Panamskou šíji a spatřil Tichý oceán.</a:t>
            </a:r>
          </a:p>
        </p:txBody>
      </p:sp>
      <p:sp>
        <p:nvSpPr>
          <p:cNvPr id="1026" name="AutoShape 2" descr="data:image/jpeg;base64,/9j/4AAQSkZJRgABAQAAAQABAAD/2wCEAAkGBhQSERQUEhQWFRQWGB4YGBcYFR4aHRwbHBsbHxobHCEdGyYgHRwkIBocHzAgIycpLC4sIB8xNTAqNSYrLikBCQoKDgwOGg8PGiwkHyQsLCwsLSwsLCwsLCwsKSosLCwpLCwsLCwsLCwsKSwsLCwsLCwsLCwsLCwsNCwsLCwsLP/AABEIANQAqwMBIgACEQEDEQH/xAAcAAAABwEBAAAAAAAAAAAAAAAAAgMEBQYHAQj/xABFEAACAQEFBQYDBgQFAwIHAAABAhEDAAQSITEFQVFh8AYTInGBkTKhsRRCwdHh8QcjUmIVM3KCkiRDUxbCc4Oio8PS0//EABkBAAMBAQEAAAAAAAAAAAAAAAECAwAEBf/EACwRAAICAQMCBAYCAwAAAAAAAAABAhEhAxIxQVEEIoHwE0JhcaHBkbEy0eH/2gAMAwEAAhEDEQA/AL4BZdUMT16WDUPx6+fWVlKfPh58xPtb0LOBRrA4pjiesuvUaZWXSn+Xy66NkVbqfP8AUTxjzKiP5ddbvxFouylCmDr1jLj15WHdnl1+FuYuuvKM9wspj+vD29et1hbDSCMnR64/j6cA69rGxDr1tyev28j8+OWVgaQF3cfxkWMAOX06HW42TLddevvY+Pr369bZmwLr11npHWcdnro8/wBbIqdPx/bjyt3F19foetVoNimLrrytE/4oGvv2cH4KBqueBdwlOfRXPkRnvtIPvyJjOAMzGcCYzy+ls5/hhtU3q9328n4qoUkANCAH+UkkAThgwDxyG8PA8cps0Nh17n87cjrrrSygXoZ9cdLcKDl8vz03e/E2eyVCfX0/L5WSqU56/Sdxn9TZYqOvT8OViEde36fTKxTDQh3Ws/Tz5a2QegCf0jf+VnLqI669fXzIWI6/H56b/dkwNDQpl6dflYZ2Wqg568euE62SamJ3e362pFitdh3UGc/Q55fMftbqrA+WXXL6+hsP4fp9Zy5ZaWavUwVUBySpkmsioBOHLQMoJH9yn+sWjZWrHs8usvl+Qt0efWfzHUWGHr119o9uVgE8/wBuvpYADKPY9fQW6Qeuupt0DrrrXhbsdfX8P0m2s1BCT119OVu4OuutOFjBeHXUfSyiDrj1l6H2Fm2iODr9/L62Ng668h9LKjdHWnX6Z2MPy+vWXOLDcHaEWlrwz0nnlboGe7rrlpyzOq9b+sh8tLGz5/vYbgqIy2jfBRo1apiKVNqhxEgeBSwkgEgZQYG/Q2r/AGFuButwoIaDoWHePgg+Op4jOE4hlC6GAAN02N25rd7Ra7AECq9KgW/urOgwj/TTxOfNMxulNtdprvdSRUfx6rSQY6hA0hRoP7jAHHfYcseqQ5p3+mWw4xi/oPhY8YDQTE7p0HCyjVlDYCwxgSVxDFhkZwcwM4mN9qHtHtdXvAKU0WhTP9UVKnzHdplkQAx/uFobZiU7lU71AiVGBTGxxFt5UlpBkAZ8tQALVWnKreCdx6GqkddefW5Nteuuudqndu2zGSUpVVBzKMVI4j7yzBnONedp7Zm1ad4THSYMN8EEjzgkamRBO/lbOLQOR2evr9N452TZOuHz8rKt155fjFkneOHXD04WARFj15H9eHCyDLPRH0sGI642GIdfvaiaFaJE/h+HXvZPaOzhXptTJIxQVYRKspBR1/uVoYeRnWzo0wPz65i3APT8P2tG7KVTGWyL93qHEAtWmxp1VH3XESR/awwup3qVs/064Z/n1rBbZP2aqt70pnDSvIAkBZilV01plsJ4o2fwi06Dw/PyPrP0sLC11QGXj1x+nyNuhvr19Dyy87ADr6fl6ixsP14/X8+HkLZgoCn9vz+eXpYwz6nrQfLQwbcFP2/aPLrLOxwvXXXrZWMgqr7z1PqeW+xtOMdfh0JzPh+fOeXXpbqr119bBtBSCqN369a2hu03aundMK4WqXioGNKiiFi5XXTRRJJOeQPGDNAW6Tv3iYPnw87LfYZLuY5tXtLWr4KYLUUpMagMxVZ2DKzu5+AkkgBAIJjFkISu9JVkxhxGSTMn+5mObHmxnnnFtB2TT73aO0K5IITuroh1I7tO9qiOGKqvsbTdalOufI5/Xjn7crdcNaK4iQlCT5lZmLXgKAd0ge8Rpy6ytEbZvdOQS4OET3YDFs9WXwlCSMpOQiQTmLWnt5s6nd0RkCrjMFZwrKwca4YYHxYfCRJI5m1IudIVnohFyNSr4XJcKpYFZjPCGk4hnHkLc3i/EWqrD+52+B8Om7vK/qg2yLtea5q93SopRYYXRySBiDZnD43aCcpjPXg67G383a8VQxYkVBSxwcDYFYFZzAMK2RzgLHw2Vp3BXuAd2FIi9YkacIJGEGIMnwhwMJP1tFbLpF6jVU8Xe1nieDORKjjopyMSR4fvcPhNaU9Rp8LHHHr1/R0+L0Ywi6NqqPBieXzieVm7vY1TUgZ8/obJsOuvO3q2eU0JNVjrrhHobE7z/X6aWV7ocNf0+VkDQPD/AOqP/bYWgU0WY9T6fpYLT5dR5Z6ef4HwfXz619bAr17de1ubdRfaJ1bqrqyMoZWBVgQPEpEEeoNq/wBl7w1NqlxrEmpd1HduZJqUDi7pzl8QAwMQPiU8RNnUfXrfrnau9tNnsKaXuiCa10lwqjOpSI/m0wOMKGA/qUDQmw3DqPQncEHkD8uHyscJuk68+p632bbI2ol5opWpkFXEg9e/kRzs9K8Ms/bqLJKYVALg3dc+OXWdu9fTr8RYMRYT11+lp/EG2Hfz+lugddeluA+fXXUxYDrz6NtvBtAR79db9/rzLy38Ost/nbuLTrrztXO396ans68CnnVqL3NMDUvWYUwB/d48vK1EAJ2DBa5U6zZPenqXlv8A5rllH+1cAngLWDDuP0mxLpdVo06dJfhpqqDdkgw/RR5WOXGWe/8AH9BZrfQXCMv/AImbRBvlKniI7kLi8MwahJbKZbwEdTaC2dsNHZFrMWhR4IDE+JQxdzxqPGQM8c7NNv7QN4rVauuNyVnSJ8AjkAPSy1/2zTqJTXu6isshmUr8JBLhZOckxLZLrBIFh47w+rKMFpp/Vrpy/wBlPAeKhCU90qzj+iIvJVu8emVw954Flpwy0EFj8IAxH9bWHsDssvXp78EM5I0ppokczA9WO61cS7AeNoncoiF4DcT66fO2sdiNl/Z7uGYAPVhiCJwrHgXzg4jpm3K19PR+FF3y/wAL/YPEeJ+PJbf8V+X7yTRB325ZR6k9adZWTxWVsmgEW4FHD5WMLdA5fKyOaXI6hfBLz+/v+/t6dVvf98vSxSOvf9Pbztwnif2zn5WnyMKhpHLT6fruscVNOvX9ps3xfjnHv9QY/OxsWvXWvy9jtsXcUy630bLv70XIp3O84qtFiYWm4g1aZzAUAtjGXwsR90Rbdn7XSspemHCzAL02TFGjLiUYlI0aLU/+IfZc1rnXqVa9Wt3RNWnSYKqKJ8SnAFLeBiMTGQo3ZkxfYb+IpZmu96bEUgLWJmVJABYjWCVBOeoMkWEoxvI8YycW4mmd71PXl6WKlXrrr62IRH7dcvl6jHw6/flxFnWlFdCLnLuH738vf1y3ZefKxTVOvWk6eefrYpB6/TnHz4TYtaoEUs7QigknPcPruj24GiUUL5m6DvU9devwtX+0dTvb1cKGs1mvL/6bukr/APcqU/Y2gLx2wrVlqAo9FDUAplJFV1M4FUCWxGGYmBAB0w5xtXa1X7ZXqd8Eq0rulGmzBQaTVXNRpBlTkFSScwRJki0nrQ4OleE1OppTjrrnJnztH7brlLvWbPw02+cgekmT68oS7KbWqV7vNUAVEY0ywGVTCFONRlmcUEcROUxaQvty72lUpzAdGSeGJYnn9066WutVcnLLScXTMSq3fIfTXjYXfZZImZnnwy/L5Wna+wqtJsNSmyGYEg4TzVhlERpuIB32fJskoMcE7437s+eoPP2t6MpRq0zihCV00RWy9i97WoqRKmos5ZYQQxB4yFIjmOVtTKnf69R5x5eVqlcoBQgw2KUkZEqcweBz03gm1qu15DiR4SNQdQY38tYbf524dSVZO2MU8I4625hsqWsRj6ddG3K5nSoBQc7G7s9T+diTuH6zw+du95/cR5RaDZaMejJZm666052Jx9fw/Po2UPXpbkR+Pp18vSw3sm4nQvDr6dT6Gy64dCZ5mwnr269d1gG639ZfW23tG2oKyyCDpofI6z7Eept56/iDsFbhfoV37poIBUg4CM1DZJUUDw4iQwIgzEn0GKmcDy98vTQC2d/xo2R3l2pXhJD0nwSCR4anw6HUOB7mLPDUt0wuG1YJ3sLt573dsVRprKxxgxIDEmniKgAtg1IUaHLSbOlP2619+szbK/4X7aUU7tUEAMTdLxnl3s46FVhvLyVxHeWnW2sBh7dfnZ5ykicYrk7g/XL365+gSvtzFWm9MiQ6lfWMtNIOc+udlZmeuhnPWeQfxb7WVqj/AGahUwXeAHZcWKo2ZbdLUlB+6DJmdICRTkNai8DXtfUvF2qUsQXu2JUYgGIIw4n8Jwt4cXDMHQEWjtkdoxirGv3n/U1C4ZwcLR4QZBWGULE6QWkGLQJ2ge4p0hSo46JJepjLNUVwQrFSZhZXXeEMCM9C2zsFrnRu14orNNqNJbyBTWqjEglqhRvCWGJIbLIa5ZlwUInTDUc9Tj39Cx9kdoY65Skw7go2CkGnAQQcUjOSSZPE8Rlb+74daEfX52qXY7aq1Mb0qNJKYUmV8MNkFUufixAHMjKAcpAtIVe21FcUzKYgQQVbEoyWDOZbEuUjLgbSi3QNePnqicenIPAjPgeUHLf87VLtDhucVAYpO2AruDxK4eAaGEbjprFrJedpU6WDvXWmWOEScsQUsVB4iDE6x5C1F/i5tVTd6VFCCWr+KAfD3S5jz/mDLlzt06Lk5UcmoklZUtpdq4KLTmGqhpKmfAdB5ho8oG62i9mnrMq1KilPDGE5MSTIkarBmJz5Wo/Ylfs9StUdYrqaK0wdRTZDUOHecciSM4AzzNpnZl4cKoNQmIJpiqEABYkkkkO7tx+BZjOJs2tqNtxQdGCrcy2X/aCUx4nVToJz3ZSBnHMWQ2fthaymMmUwVDA6EDEDlI09wItG7RvrPRkBzI0psjsJPCULjXQieGcWqV02wt3mtTqAVKJwPTwModKitheGaVIdVDKdGG8EE821s6cIuW0O0wSut3po1WvkSiKzQCCYMRnHihmUAQSRpaSul/d0VhSOY/q9x4Qyz5MRztmOw69TD/NOJnxOyksXdSQzAouJyjfE/wAJeEQsFQA6dcL8GpoxESoOdIrlugBmAERABOUWDo3Sye39dftZSevbL5WjjeCdD17WIojeTzJsyg2KyUPXv+cfKyF4vSrkWA49fnZGm+vp68ut1o7tDe6KgipUdXAmUBaNYxjNQPOC3nYrT7i3THgvImADw/Pz0zsltG7itRq0qgGB0Kk6xkTiz3ggMDxHK1KuvaiopZaWCu9M4cgxDSVg4R4gYGmee5oM23Y99arRDsVfFOYXDPiMqVzGmEHzII3l1BchcrwedP5ihie9WjUKmoKZKqxAxKs6EjFIGZUQSDbeOwPaR7xdFDuGq0j3dQzibfgLnMFmUSczpnBm2ffxM7CJd1F4u3gpscL04kI+qlDBwq0EQTAbDuMCX7CbRpLdUvN0pwaarTvt2TVonDXST8WpBmDLLllFJJPgjGVGibXSnVout4JFKJYq5UgDMmQdPPLjbFb92Qxllp1h9mpkhRUq4sDzmkYSB4SsNAB1mDbY75tRUu7V0U107vvAqCS6byBroSTvEcbYQ+2ggajTGNCQVByYR8QkQSkAQGLRnnnNoLdXlOmOy/MM+9eGR3OFA0HXxYhBgyB4XOkZEcBb0j9vAyQAIIAjPIRhHPIDLeLYX/D7YNO83plrtiXunYhWGZTCMMxEDHOR5bjbYEinSCqxhFADMQThUROep3emdrSV1ZOKtsYbbvNUMhpGldxBk1CSHXKQ9FVh1MxAGIal1+E1G/1qS16dZGUAQxpBpKsDpmASoIXCzR4YGqmZq999T7xsZSSO8qMTMH4UkZwsiKakSSedq/tAA/ZamAVXDVRUVmYO4ZQP5gaMMT4QIABPqlDLlsstLaDXmv3bsEZSXCq2ENhbNaqVBK1qeRkEFfiAKm3K16F5K1VqC8PSdsUAeJXCgsibgpVRAJZpJgDDNfvN1Wu60ru0Bbv3jd4sYQWINIEHwIFVyWLb/iE2Ib/QoU6iU8NR6ZXGqEwyZ4wp719MiGUghgJm1F5XaJS86pndt7VWo+Kg6thBXiwzypFXGTKQdVMaiJNoNrzSp1BVw95UqKzCriBcsQFAYKclM6GMhoLHu6rTeoS9M46veYnIBdTADCSJDZg4cw3pZq92pCTLqwUkZjM5TkFGQ56ieFs5N46CrC92Wyht9FVmVsiFwKFnPSQMtdZ3RvtX+1V872nRlgzYgUqHEKmBQcePdhNTDh4ERJINim9dzTmFLqwBgEeLWDEGY4R8rN6GyprM+ZSiFBEGcvGQRHv5AZ2Wq5GU7RN7Hvj1XwKqqPvBRVCJpmWDBWOUxJJjKYItaLm7KgBbSdEga7sRYx5sbZ/s7tMVqFC2OjiYqXJLQw0zzw4pJnMaZb5Gnt4IAuMCNxEnPP8AGwpB3tGrUr1x951661sobx52ihVgxv8ALy3ZcCZy38bK9/l1+XLhu4W1jUPK+0MAxBWfKYQAmM908LVqtt651ZV3NKriJAYgw7PHeQYBI+IMfh8Eg4FFle09KrVTBTbAv9WIgliTvESiDMjezL/RavDYNYL3iiniVpQADFiao4xA6+FQgBmfESCImwsFE1eez5pXgNgCr3mBFZYTCVJpyWic6REzqx0Jm1jXaSlysiSFbzLyfPcCSeItU7jdaN1ulZl8Td4lUhmJICur4S0S4ZS0Mcypzgq1oqreaffLUFSszU3FPu1X70+LNgZBCiMvuxExbblEWmy87Wua3ilWouMSuhEEgDFBwQ2eEhgCGIMHPOLefFavdXq603zp1FBiSD40YTBgkZGdx0Ntv2rtEiSMsKgq7aBjAgkfFnBEHMMeBtS/4i9m8dH7XTZVaFDUiwDOiwiVlEySScJGZIIPEB9+aYqg6siOz91+00SaNFleiuJrxjIwMiySCIZnMAAA7x8Nojau0Kt5ek95apVr1MJAkCUHhQrhBJnDMxrJg2ue1L2uz9nUrvTcCu6hyJzjd/pxEEyd9ubH2qlJbxeKnd94tN2lVAlwnhB3nxYQd08jay83Ij8vBUNnbSNCotWk3dVA7wYJwr4cgIznFEZmAP6stIv/AGhq/ZKV4p1kemzLjempRgSIOWKCuIiQcxbG7yhXwtIiCJ9IJ8xn5WcXe/1Ci0ccU1cuFiZYiMhvPAcTvsvUNusM0q7doaiwVqgmR4SciDKypI8LRlKxAJGlme09qu+BXdnCMcJbUKwyHHVuOs8RalU71AJzykERGW6Z4c+Fk3vrQMyNJ5Zjdyif+NlaNGTLfsraQ7yrjc91UgkbmwxBbwkkAnIHKedpJr5hWoIIVVBYHIEMGw/eBJK5aRmAMptS9h36GbGQVIAM5ZDOZ81zBs/2jfHpVGxU2Q1AGQsIzjJoMhgG5g8ss5SWSy/xskaNYoTTq90Kakt4WxBmIECG+ECTIXU/NvXemGVmaGAACSFOEDKIOhGc5aHjaHp7aDBg5AmMDGCV8MSZiVkA+ZPCzKns+o7iMRkgBsLGWABCnfOgIzIymzKIrZYDtShLPAZychJXhJJEwRB03xZ1er/TwFmI+HRTGu4Zy0665xJm1Np0WNQKFdmaMIVTiMjKMvI6aA2eX651KatjSAY1yzKhgQuRwsp3iIOuli42KnQ7WnTPjY5ABmWcwOQy5/jzfXftPTKgshB3xFoVbnUal3hR1pmfFhENoJWT4tCpgYR72JediV8RKXeuVOYKoSpkTIwKVjkCY0sWkuTLPBu1fChwliTpoNZny9MrcxsZ+6I459ZfIednP+HDWDrvwk9edhUu6gScXoy/UjfmZg2Di+w0ZoaNRAG+eY4dfWyb4fad36+VkdsbYoXYHHiLxiCSsxuJMQoPzExagbQ7Y1awOEimkThBAkZTmZ0A1z4+WbksDpp8Fy2texBQKx76m9EtqviRwsmZBDmPJ203N7vtunUpVqiqQR/MYKwViGPiIJ36+9qBRp4yGEzyJPPjn6/Ky1Clifx1MAgkuROeoiN5PO0233KRiqui6vt6g1NabF1QqDEZhRGE5kQ0AgRJJAOhtTe0O3jUCFgYDUgTMkKmYAjkvysRLhVxFaSVWQ5S1MrOQwke85nzztGbboHDnORGRjymRlrx988iluasVvamkMr5th6tZqpksYwjXCFIwgDgBkI52luyt1+0O1NpbGQuAGBE4mYlSXUCB/23UDNoi0BTVg4KyWXxCOUHgfbovHNWlpVKCquM4WZJDYxmMgQQCMpBByOcWq7o541eQm36DLXqEzhJJpsRAZM8DA6EEAaWGx799nr06jB8IycI7U2KGQyhlIIkQIkcN9lKN+qCr3qw+AAhXTEhRRhGJc1w6DPLnZbad/SsVw3Wnd2AM93JViYIyPw6ESCZBz0sfuAf7S2eiXxggpYAwISlV7wKGX4Q5w4nA1A3xyFml8uIUMwOQAkGWYjPOQuFSPignQ6tBsbZV4JYJTXHiVQVYBvCfCFwxH3gZ4/es4OLEzUz4qsUVpodRWSopyzMrJhDn4ladLJJtFNOKkR12ossMi4wCoYA5At4VX1JJETuPO0lt3Zl4uvciqppAlnQit3jFljMNOUbhuJbjblVkSq0AKKQphFxFgXAUwFCBTvJxZzJDcZztFTrX16aXgg93SpuvdphkVQMQ1MjErAeW6bScnvXYrsqDSKZeapJJ1bjGc5meEj8BzFpCpfjVZXFOlSUKEApyqyCfExU4lZ8WExEjkJsfavZ40xTwSalTwQR8THCI1yJxSd3yFkTswzeFEHuVxnKJVXVXIM5eE85A42upI5nFoa3e/M1VnIcu2EDu2CEBYkAkEKoVY00A52WvG0icYxNUxAhS1OIx5PvKzmRkMzhP3RC142cadNXRSDUfCuKGOE5ASMicsyPys3o0SzYYkY1VRO8FUIXKDiyz3zvi2ToLjfI3SmQocNmVLZBtA2cmIyMzEjMDMyLTFyvV57tcHelSJBWrhBnPIBoHlaNenUbAggh1FOnl8U1NBn/AOSfFytLXHtTebrTWjTr4VT7uBTBJlhm8mGJzsJZNHBvn2bSY9/yz32jLyrtiFKk41/mEph4FgAxLRwyPlZ738EqaknhhmAfIGR+Vl6Tt/UfQR16219jJLqVI/w1LnG1Sou8laQM5DM4hMn6D3UuHYBKBf8AnYgwjDUpJAPEZSMtFmNOE2t61GygiTyAAPM4YHrYjMzGMaGN2OSOG+3LPTb+b8HTHUroQD9lk0/luYg4g7//AJCd53fK0bW7JLIdWpoy6GGHtiGvr62ufd1QNQB5hd3PhrnbhvFQHMt/zJ/GLL8OSypfj/o3xU+UUH/0lTks1SixMk46+vHIZzmZMyZNqn25cF1ud2VAwg1RTUeKo0BAHYBoA3mMzqbaxfL+KatUzGBS5ngqljO8aa7rYPetsPFW8vlXvDMdw8LnHUIEnIh8MMCCpEGUItbTg290pWS1NRVSVEFO8AAZHUmSJzmZnyj5W4QfDOU5zEnMkab9PcnjY1WnBkjDI0GWepHsRH04LPSIxBYMRmBrhyJBw5AEcRuyO/oIEhSWpdq4qIXu7YJXGf5gVgfEwgk+LPQZTkIy0bYvZOlebpSq+BiS3jwakVGAYnKCcjEDP0tmNzQVKRQLidWLAyJwQMeGFloCSS7womFkzbav4MutXZpVqauVvFRRigmDgffE/Hw4Wlrp0nF0U0pKL8yGF37ImiCO4uzjPMpHhIOLjmROYAMTrY9C7FHRhcgO7EKUIIUGZwqAILEkEnMzrnnf/wDCKZ0R0/0u0fIxw3WTOyFBzcsNwqjFHOSBnnv97cUnLqdMXH5bXv1MevnZ+iWque/NZ5Kd5TZVVif80mmniYRkIUTJM5C0i5rJWWrdxdqa90KYDLWaFDTOaqScphRHO19vfY5XzWs1PeMC/jjB63SLNF7FPOd/vMcABx5u3LKPrYt3n+2OpJLn+Eyl1HNa/Xc1WWobvd3qsEXCGdndVVBUbIkMpMkfCpyFq/dL19mvxqXlCtO8pWpsiFclc5KCGM6jPLM6xbT752NRgcLpmZOO7IZJ3kqDPCYtGL2Iqggq13yMg/ZVkHSc6UzHWlqRkTkryigUdsJ9luVMguaNRsaiMzhbAVkGVJI+Y3zaLul8CUGxKV8SVaTiZEFpjLPJuIjnMDXjsK9EFWqUipBUg0GzU5YThZco5z+LqjsuslNUVaQVQAEFEKsCIAHfZfXmNbUWpXy+/wCBXC/mMauV6VKt3ZkEUzihXGYUAAAwYJbE2/IrpGbUrTYsXqIrF2JDa5sYPw7xn622m77AFNQooIAMh4QTGupLM2Z3k6WJU7N0SSTd6QJJJGAb/IxZlqpO6E2V1Q4vG1ADDLWJ4KuXzKibJnbVEDSouf8A3KoU+Rgk75iPa1BqdmTRgmo056YwQRw/movL8LGpbMq/EorsgGbNWoqsDQ4lZmjkGy0nfaqiTsvD7YLglBUZd4w+EeuAA7t9jXTaTTnTYDeZgZnOAWgzG4Wr+yb/AImClKZA3U62I8ADAPl8XCz+9XlxAprREnM1adR49AwGXru1tmkgIlBelBBCoGO8wc90SPPSd/pKJWrjwtXo0xlkVGMiBPhOEC0TcUq6K907w/dQVKbweKIDUE5ZSPO0lT2eyLhpUqmLVu4u9OlP+6sxPqWJ1srCNe0d0P2S8FsJihUJLAZwhLZDkCI9oyNvPV8OcL8CyFzDADWAeE5weM5zbYO3W2aq3C8o6VaTNhpkO61TDMoILL8MgH8BByx+oPCT+nGzJmaFhUZnQkAhFxZ5AhPEZ88MewsvslFYMtR4BA8MTJGjDiRnoGO7Cw0TqGAwEjwKkebFiN25D7xZqV8A8z9B+tmsziOiDSqMgIVHGF1LNhgjLF95sJIYSMiBlpbUP4LV/wCVfFxCBVRxu+JXUxlInCMjbJ3UEiIAIG70O/T9baH/AA1n7RVWY727U6meea93pnqMbZ2DygNUzXftb5xUBjdi48eue+yNTab7ifPxH8cxpp87RLKc4donisbo+9yB3b9LJJeGk+PQ/wDlpjnnkYyP142mkgpsk220RkXwzxDA678+ca/SwG2x/wCY8JzJ46zZhS2hT0asue7vlcnUbuE6WL3NA6MP+XqeHUeVmpGVjyrt3L/NJn+6PL6+4sxr9oBOTyOJrL7ZjLX52D7NpnST6nlr8/SyFXYdMj749TvPprx5ezLaHIqvaAwB3qjzdSN8+vyt07bcmFqKTzjTj5Wia/ZimTPeuN5mow9N8enPjm1qdmgPgZDyLNPvBzs1REyTb9qlT461MZ6QCefDT98rLp2oaPDUUjjC2rSdnmGeOd+/joZT8/KzqnsxgIFTLkD+Y+lg1EyvsUq818DHuVYHncqMnzMnhwt2hti8GA6YgDq1IPGeihiANAN2VlLv2gq0Se8u6sc5JqM5GkgY6hEafrv7eduXZ82uVUzoPtjATy/mEKMjlHC2yjBtoVqrfH33Jalc0kHABEYADjM2Ytsus0OaqqDnBq4QY1wyR0PeauXbOnSTBSoAAZeKuH3Tq4YnM6HLWzKp2jZXLLTu4YnVwj8NB3awOA/a2M6Gmz9ksmKqnd8S7d0wniXZjhOucg+tpGjd+9UC8uzKCP8ALFZmz4eNUkRwJ87NBtyszY+9pqYH+VTotpOmMgqfL00tK3btBfcMI71Jjw1UQggQZGBwV/28BnxzRkx3eEul2u1Vjc61UrTcYqgDCChAYlnOEYo3EjIxpGcXi7uiKrKhIiCMmzO878+IkfK2g161aoXNeg2Gohpsi1YWDlKoZwsANQZ11mLVRu6NQIgqu0gYFq06hPJWSlruzQb7GKxkEm1wMthbEq36saVAAEIX8ZgAAgZkKc8wAPysr2n7MVri1Ja4Q96pdcDlh8WEqThEsMjlPxDPWb72KqXa5lmWjXWtVGAo3/UMUBBLDAqhPEDIPKYytKdsrvQvl3D1afdmkxYCuTdx48IYFgGicKxIgkCyXke3RirVA0QDAUameMnILkZPvrvtonYe6d1fLkUiLxcXYgkATjqYhmCAB3QMRlaAu92TvFpUbvdqtVshhvbVB/qYrAUDUmRbQql7N3a40qXcjukCsgYEAH4/EykgBiSGDzxWxeBVbySV72fSJOOJEzhSk3tKmeVkUu1AHeTlINOiCBqNFnPdOudnd57U3fRrxSH+m8KvDKQ0789MrMqnaihTMgU3nQm9UmJ/51RlpkJ+VkQwGr0cxifPUd6oGXIR7RYuFCP5SVTyp1BPDWPqbNto9tatOkH7o0qUwHZCV45d3iB4Wha3bJK2T3hWYHIfYqjAcuOYAk65WawfctK3BSJdKw5vXb8ch1AsdbnRAk4o4d8SOWZiOHU2owvpVzUpMc/CSuzXK5xk3eOF367vq0pVvtDEY7uW4fYrojH1xNHHfu9T5jWi+1+0VzRiGvFPI5/z5374BHz/AAsT/wBRXdjFOtdmMaGqCPPX013brUq69k6wYHuaDgEn+ZWciN2VNAI8rS4AorIXZyNrhVMMDjjqOW5fDxttprJyvtJwAQKbAj7quynOfiH11smO0E5mks8+8n6H62iv8cZmAWrclP8AdXLSTPAjlqNeGlimtVOpuTHiLzly+/YbegrZApeLuqt4TTyy8CvodIVz9RFkbjtG6sSHolju/wCnJ98FQnL3zNoqtsqpTUlqdQCYyE7j/SNMuAs0pswJAmTuwtn7DjFqX9QehcrvtWickSnB0VVZT5iW5aQNeWclR7Ox4q1OlSTVmZmn5rAMneRakPs+vHioVY0GKi4HzAHXqV7lsW9SMCVk8sa88vHFkf3Gv6Fwajdi0Ur5dpzyYBj5gh4632aVaq0s3vZKk5dyCuICdD3RB3D38rRFPYG0KkYqdQxGZekpP+4+JjzMnSz0bJvSGalVaRj/AL18QtHGBTYjUieiPUb0D1NoU2jDd6lVv6q14rDPfEIq8MsrQm0r1VfwOtNFkSq4cUcMbYnG7OeOR3zBvVVYCu94J1FKmzhY4zdhi3/CfWze8dkmYyqd3OcVFqJxMERAHlusUKxnd61WmpdCyqdTTvgeWzJLByZI5KNd9gNpOyn+fWJC/CHiNRmcGQ/uj3s1obOpsxELUE606qK0DgtRsxyIz4izo0blT1q3wNlNMKiNqN5XCdxyOtiAZHC8CqO8J0x3lY1/pVQ/u3O07/ixyEUfJbulUzB1mmZOuZ9zMBC67WuamKNxvVb/AOJeTrH3lpUyI/XLdZ8lFqwAS53VRPwNeKhIB/q0CxzIPysGFIjL7tIVIDXggZ5LdURQSd4RVn2P5CltbulK0r0wBzindqdMyeDkYuQOKfazyrsK8TlQoEHVadXGBpxqSP0slW7LVjHd0Cg/uZB6ZNujhv32OO5skLXuKscTPVLHPE4WruMeIVDmfLcLHW7UFBxVCTpHdoo9S1QTuGhtNU+xNbDLFBI+HNiORgAT62cUuyFVYJRWOoWAh9WIbWTusbQtMrdSjTyanGvxFw8ZjMIoif8AdZSte6bKA1N6sGZdqdMZcFSkYO7xM3G1ipdmr1PwUDwmuwO7jTjMcrHr9lWUAXitQu5Ok1lWc8oLICMt8CfewsairG/0jKhGpgcAKo4ZgYevKzulVoRlUrHyoUhv/uYn8rSF92C1CDj8LCQUvVNgw5QhBHvlPolT7NV6kEKok/Gzj/2rn5R+Fjf1AChd7q0PNZtZ7xRUB0+7SdSBrujO1ku1O5YRldTz7l137w0kHjJ1tAL2IqasXfiKbU1GfNiMvKyqdl3jIVgNw72l/wD0HnoLK0ujDf0Jqt2ZpsIYu2c5kZeRwzZtT2HTpv3al8JXOXJ9IPhj0sLC2NDLIva+w0oXwCnMYgAGVGAkawUgnzBtfNl7BXCpLk+EQO6ogDLQYaIMDhYWFl+UZDa+LVFSrTS81aapTxjAtJTIEgE91MSPnamVP4p35IRGRcK/HglznEksTnnwsLCwXLM+CXu94vV5BNW/3vIzC1FUb9wSI5aWpl87QVZwVMFZZP8AmU0bQgA/CM87Cws8VkWeF6foYC/CoY7qksgfCpy8pYizqpdVC5CMtZ/PLebcsLNLDAhH/Gn+DBSzjPuUB+7wHObXil2cxU1ZrxXbDAVW7tlEiTCmkQPQWFhZJYQyG1z2hUQgBlOZGdCjx1ypa/kLWWl2lqqgBFNxpnTAy0jw4eFu2FtSofv6lcufamveb13crSUAR3aAnfvqY88pt3bW2611YBX7yVxfzEQwZI+6qg5DfNhYWZk4u0Vtf4g3sT4k3aUwuoaQMMFdN0WJV7S3hyQar4ZjCWLLv3OWGudhYWZpZ+4jY/u38SL2AFmiQJXOhTmFiPu62K3autUzYUZyGV3prz3J1nYWFioq/fcKbJW77erEDxKJJ0pINFU5eGzwbarf1D/gv/62FhaaHf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33" name="Picture 9"/>
          <p:cNvPicPr>
            <a:picLocks noChangeAspect="1" noChangeArrowheads="1"/>
          </p:cNvPicPr>
          <p:nvPr/>
        </p:nvPicPr>
        <p:blipFill>
          <a:blip r:embed="rId2" cstate="print"/>
          <a:srcRect/>
          <a:stretch>
            <a:fillRect/>
          </a:stretch>
        </p:blipFill>
        <p:spPr bwMode="auto">
          <a:xfrm>
            <a:off x="3995936" y="188640"/>
            <a:ext cx="5049192" cy="4176464"/>
          </a:xfrm>
          <a:prstGeom prst="rect">
            <a:avLst/>
          </a:prstGeom>
          <a:noFill/>
          <a:ln w="9525">
            <a:noFill/>
            <a:miter lim="800000"/>
            <a:headEnd/>
            <a:tailEnd/>
          </a:ln>
        </p:spPr>
      </p:pic>
      <p:sp>
        <p:nvSpPr>
          <p:cNvPr id="8" name="TextovéPole 7"/>
          <p:cNvSpPr txBox="1"/>
          <p:nvPr/>
        </p:nvSpPr>
        <p:spPr>
          <a:xfrm>
            <a:off x="5804768" y="476672"/>
            <a:ext cx="2664296" cy="369332"/>
          </a:xfrm>
          <a:prstGeom prst="rect">
            <a:avLst/>
          </a:prstGeom>
          <a:noFill/>
        </p:spPr>
        <p:txBody>
          <a:bodyPr wrap="square" rtlCol="0">
            <a:spAutoFit/>
          </a:bodyPr>
          <a:lstStyle/>
          <a:p>
            <a:r>
              <a:rPr lang="cs-CZ" b="1" dirty="0">
                <a:solidFill>
                  <a:schemeClr val="bg1"/>
                </a:solidFill>
              </a:rPr>
              <a:t> K A R I B S K É   M O Ř E</a:t>
            </a:r>
          </a:p>
        </p:txBody>
      </p:sp>
      <p:sp>
        <p:nvSpPr>
          <p:cNvPr id="10" name="Volný tvar 9"/>
          <p:cNvSpPr/>
          <p:nvPr/>
        </p:nvSpPr>
        <p:spPr>
          <a:xfrm>
            <a:off x="7316937" y="1916832"/>
            <a:ext cx="545926" cy="506879"/>
          </a:xfrm>
          <a:custGeom>
            <a:avLst/>
            <a:gdLst>
              <a:gd name="connsiteX0" fmla="*/ 308473 w 308473"/>
              <a:gd name="connsiteY0" fmla="*/ 378246 h 378246"/>
              <a:gd name="connsiteX1" fmla="*/ 220338 w 308473"/>
              <a:gd name="connsiteY1" fmla="*/ 58757 h 378246"/>
              <a:gd name="connsiteX2" fmla="*/ 0 w 308473"/>
              <a:gd name="connsiteY2" fmla="*/ 25706 h 378246"/>
            </a:gdLst>
            <a:ahLst/>
            <a:cxnLst>
              <a:cxn ang="0">
                <a:pos x="connsiteX0" y="connsiteY0"/>
              </a:cxn>
              <a:cxn ang="0">
                <a:pos x="connsiteX1" y="connsiteY1"/>
              </a:cxn>
              <a:cxn ang="0">
                <a:pos x="connsiteX2" y="connsiteY2"/>
              </a:cxn>
            </a:cxnLst>
            <a:rect l="l" t="t" r="r" b="b"/>
            <a:pathLst>
              <a:path w="308473" h="378246">
                <a:moveTo>
                  <a:pt x="308473" y="378246"/>
                </a:moveTo>
                <a:cubicBezTo>
                  <a:pt x="290111" y="247880"/>
                  <a:pt x="271750" y="117514"/>
                  <a:pt x="220338" y="58757"/>
                </a:cubicBezTo>
                <a:cubicBezTo>
                  <a:pt x="168926" y="0"/>
                  <a:pt x="84463" y="12853"/>
                  <a:pt x="0" y="25706"/>
                </a:cubicBezTo>
              </a:path>
            </a:pathLst>
          </a:custGeom>
          <a:ln w="3810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1" name="Volný tvar 10"/>
          <p:cNvSpPr/>
          <p:nvPr/>
        </p:nvSpPr>
        <p:spPr>
          <a:xfrm>
            <a:off x="6956896" y="1961002"/>
            <a:ext cx="355122" cy="171854"/>
          </a:xfrm>
          <a:custGeom>
            <a:avLst/>
            <a:gdLst>
              <a:gd name="connsiteX0" fmla="*/ 308472 w 308472"/>
              <a:gd name="connsiteY0" fmla="*/ 0 h 198304"/>
              <a:gd name="connsiteX1" fmla="*/ 176270 w 308472"/>
              <a:gd name="connsiteY1" fmla="*/ 66102 h 198304"/>
              <a:gd name="connsiteX2" fmla="*/ 0 w 308472"/>
              <a:gd name="connsiteY2" fmla="*/ 198304 h 198304"/>
            </a:gdLst>
            <a:ahLst/>
            <a:cxnLst>
              <a:cxn ang="0">
                <a:pos x="connsiteX0" y="connsiteY0"/>
              </a:cxn>
              <a:cxn ang="0">
                <a:pos x="connsiteX1" y="connsiteY1"/>
              </a:cxn>
              <a:cxn ang="0">
                <a:pos x="connsiteX2" y="connsiteY2"/>
              </a:cxn>
            </a:cxnLst>
            <a:rect l="l" t="t" r="r" b="b"/>
            <a:pathLst>
              <a:path w="308472" h="198304">
                <a:moveTo>
                  <a:pt x="308472" y="0"/>
                </a:moveTo>
                <a:cubicBezTo>
                  <a:pt x="268077" y="16525"/>
                  <a:pt x="227682" y="33051"/>
                  <a:pt x="176270" y="66102"/>
                </a:cubicBezTo>
                <a:cubicBezTo>
                  <a:pt x="124858" y="99153"/>
                  <a:pt x="62429" y="148728"/>
                  <a:pt x="0" y="198304"/>
                </a:cubicBezTo>
              </a:path>
            </a:pathLst>
          </a:custGeom>
          <a:ln w="3810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2" name="TextovéPole 11"/>
          <p:cNvSpPr txBox="1"/>
          <p:nvPr/>
        </p:nvSpPr>
        <p:spPr>
          <a:xfrm>
            <a:off x="5804768" y="2060848"/>
            <a:ext cx="1728192" cy="523220"/>
          </a:xfrm>
          <a:prstGeom prst="rect">
            <a:avLst/>
          </a:prstGeom>
          <a:noFill/>
        </p:spPr>
        <p:txBody>
          <a:bodyPr wrap="square" rtlCol="0">
            <a:spAutoFit/>
          </a:bodyPr>
          <a:lstStyle/>
          <a:p>
            <a:pPr algn="ctr"/>
            <a:r>
              <a:rPr lang="cs-CZ" sz="1400" b="1" dirty="0">
                <a:solidFill>
                  <a:schemeClr val="bg1"/>
                </a:solidFill>
                <a:effectLst>
                  <a:outerShdw blurRad="38100" dist="38100" dir="2700000" algn="tl">
                    <a:srgbClr val="000000">
                      <a:alpha val="43137"/>
                    </a:srgbClr>
                  </a:outerShdw>
                </a:effectLst>
              </a:rPr>
              <a:t>ZÁLIV </a:t>
            </a:r>
          </a:p>
          <a:p>
            <a:pPr algn="ctr"/>
            <a:r>
              <a:rPr lang="cs-CZ" sz="1400" b="1" dirty="0">
                <a:solidFill>
                  <a:schemeClr val="bg1"/>
                </a:solidFill>
                <a:effectLst>
                  <a:outerShdw blurRad="38100" dist="38100" dir="2700000" algn="tl">
                    <a:srgbClr val="000000">
                      <a:alpha val="43137"/>
                    </a:srgbClr>
                  </a:outerShdw>
                </a:effectLst>
              </a:rPr>
              <a:t> SAN MIGUEL</a:t>
            </a:r>
          </a:p>
        </p:txBody>
      </p:sp>
      <p:sp>
        <p:nvSpPr>
          <p:cNvPr id="13" name="Elipsa 12"/>
          <p:cNvSpPr>
            <a:spLocks noChangeAspect="1"/>
          </p:cNvSpPr>
          <p:nvPr/>
        </p:nvSpPr>
        <p:spPr>
          <a:xfrm>
            <a:off x="7893000" y="2420888"/>
            <a:ext cx="91440" cy="9144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p:cNvSpPr txBox="1"/>
          <p:nvPr/>
        </p:nvSpPr>
        <p:spPr>
          <a:xfrm>
            <a:off x="7280424" y="2420888"/>
            <a:ext cx="1728192" cy="523220"/>
          </a:xfrm>
          <a:prstGeom prst="rect">
            <a:avLst/>
          </a:prstGeom>
          <a:noFill/>
        </p:spPr>
        <p:txBody>
          <a:bodyPr wrap="square" rtlCol="0">
            <a:spAutoFit/>
          </a:bodyPr>
          <a:lstStyle/>
          <a:p>
            <a:pPr algn="ctr"/>
            <a:r>
              <a:rPr lang="cs-CZ" sz="1400" b="1" dirty="0" err="1">
                <a:solidFill>
                  <a:srgbClr val="FFFF00"/>
                </a:solidFill>
                <a:effectLst>
                  <a:outerShdw blurRad="38100" dist="38100" dir="2700000" algn="tl">
                    <a:srgbClr val="000000">
                      <a:alpha val="43137"/>
                    </a:srgbClr>
                  </a:outerShdw>
                </a:effectLst>
              </a:rPr>
              <a:t>Santa</a:t>
            </a:r>
            <a:r>
              <a:rPr lang="cs-CZ" sz="1400" b="1" dirty="0">
                <a:solidFill>
                  <a:srgbClr val="FFFF00"/>
                </a:solidFill>
                <a:effectLst>
                  <a:outerShdw blurRad="38100" dist="38100" dir="2700000" algn="tl">
                    <a:srgbClr val="000000">
                      <a:alpha val="43137"/>
                    </a:srgbClr>
                  </a:outerShdw>
                </a:effectLst>
              </a:rPr>
              <a:t> Maria de  la </a:t>
            </a:r>
            <a:r>
              <a:rPr lang="cs-CZ" sz="1400" b="1" dirty="0" err="1">
                <a:solidFill>
                  <a:srgbClr val="FFFF00"/>
                </a:solidFill>
                <a:effectLst>
                  <a:outerShdw blurRad="38100" dist="38100" dir="2700000" algn="tl">
                    <a:srgbClr val="000000">
                      <a:alpha val="43137"/>
                    </a:srgbClr>
                  </a:outerShdw>
                </a:effectLst>
              </a:rPr>
              <a:t>Antiqua</a:t>
            </a:r>
            <a:r>
              <a:rPr lang="cs-CZ" sz="1400" b="1" dirty="0">
                <a:solidFill>
                  <a:srgbClr val="FFFF00"/>
                </a:solidFill>
                <a:effectLst>
                  <a:outerShdw blurRad="38100" dist="38100" dir="2700000" algn="tl">
                    <a:srgbClr val="000000">
                      <a:alpha val="43137"/>
                    </a:srgbClr>
                  </a:outerShdw>
                </a:effectLst>
              </a:rPr>
              <a:t> </a:t>
            </a:r>
            <a:r>
              <a:rPr lang="cs-CZ" sz="1400" b="1" dirty="0" err="1">
                <a:solidFill>
                  <a:srgbClr val="FFFF00"/>
                </a:solidFill>
                <a:effectLst>
                  <a:outerShdw blurRad="38100" dist="38100" dir="2700000" algn="tl">
                    <a:srgbClr val="000000">
                      <a:alpha val="43137"/>
                    </a:srgbClr>
                  </a:outerShdw>
                </a:effectLst>
              </a:rPr>
              <a:t>del</a:t>
            </a:r>
            <a:r>
              <a:rPr lang="cs-CZ" sz="1400" b="1" dirty="0">
                <a:solidFill>
                  <a:srgbClr val="FFFF00"/>
                </a:solidFill>
                <a:effectLst>
                  <a:outerShdw blurRad="38100" dist="38100" dir="2700000" algn="tl">
                    <a:srgbClr val="000000">
                      <a:alpha val="43137"/>
                    </a:srgbClr>
                  </a:outerShdw>
                </a:effectLst>
              </a:rPr>
              <a:t> </a:t>
            </a:r>
            <a:r>
              <a:rPr lang="cs-CZ" sz="1400" b="1" dirty="0" err="1">
                <a:solidFill>
                  <a:srgbClr val="FFFF00"/>
                </a:solidFill>
                <a:effectLst>
                  <a:outerShdw blurRad="38100" dist="38100" dir="2700000" algn="tl">
                    <a:srgbClr val="000000">
                      <a:alpha val="43137"/>
                    </a:srgbClr>
                  </a:outerShdw>
                </a:effectLst>
              </a:rPr>
              <a:t>Darien</a:t>
            </a:r>
            <a:endParaRPr lang="cs-CZ" sz="1400" b="1" dirty="0">
              <a:solidFill>
                <a:srgbClr val="FFFF00"/>
              </a:solidFill>
              <a:effectLst>
                <a:outerShdw blurRad="38100" dist="38100" dir="2700000" algn="tl">
                  <a:srgbClr val="000000">
                    <a:alpha val="43137"/>
                  </a:srgbClr>
                </a:outerShdw>
              </a:effectLst>
            </a:endParaRPr>
          </a:p>
        </p:txBody>
      </p:sp>
      <p:sp>
        <p:nvSpPr>
          <p:cNvPr id="15" name="TextovéPole 14"/>
          <p:cNvSpPr txBox="1"/>
          <p:nvPr/>
        </p:nvSpPr>
        <p:spPr>
          <a:xfrm>
            <a:off x="4373733" y="3442372"/>
            <a:ext cx="2664296" cy="369332"/>
          </a:xfrm>
          <a:prstGeom prst="rect">
            <a:avLst/>
          </a:prstGeom>
          <a:noFill/>
        </p:spPr>
        <p:txBody>
          <a:bodyPr wrap="square" rtlCol="0">
            <a:spAutoFit/>
          </a:bodyPr>
          <a:lstStyle/>
          <a:p>
            <a:r>
              <a:rPr lang="cs-CZ" b="1" dirty="0">
                <a:solidFill>
                  <a:schemeClr val="bg1"/>
                </a:solidFill>
              </a:rPr>
              <a:t>T I C H Ý    O C E Á N</a:t>
            </a:r>
          </a:p>
        </p:txBody>
      </p:sp>
      <p:sp>
        <p:nvSpPr>
          <p:cNvPr id="16" name="TextovéPole 15"/>
          <p:cNvSpPr txBox="1"/>
          <p:nvPr/>
        </p:nvSpPr>
        <p:spPr>
          <a:xfrm>
            <a:off x="5660752" y="1268760"/>
            <a:ext cx="1728192" cy="307777"/>
          </a:xfrm>
          <a:prstGeom prst="rect">
            <a:avLst/>
          </a:prstGeom>
          <a:noFill/>
        </p:spPr>
        <p:txBody>
          <a:bodyPr wrap="square" rtlCol="0">
            <a:spAutoFit/>
          </a:bodyPr>
          <a:lstStyle/>
          <a:p>
            <a:pPr algn="ctr"/>
            <a:r>
              <a:rPr lang="cs-CZ" sz="1400" b="1" dirty="0">
                <a:solidFill>
                  <a:srgbClr val="FFFF00"/>
                </a:solidFill>
                <a:effectLst>
                  <a:outerShdw blurRad="38100" dist="38100" dir="2700000" algn="tl">
                    <a:srgbClr val="000000">
                      <a:alpha val="43137"/>
                    </a:srgbClr>
                  </a:outerShdw>
                </a:effectLst>
              </a:rPr>
              <a:t>PANAMA</a:t>
            </a:r>
          </a:p>
        </p:txBody>
      </p:sp>
      <p:pic>
        <p:nvPicPr>
          <p:cNvPr id="1041" name="Picture 17" descr="http://1.bp.blogspot.com/-cj0jnXtupaM/TzpWarbBkgI/AAAAAAAAAbM/pJhKafn0ZSk/s1600/vasco-de-balboa-1.jpg"/>
          <p:cNvPicPr>
            <a:picLocks noChangeAspect="1" noChangeArrowheads="1"/>
          </p:cNvPicPr>
          <p:nvPr/>
        </p:nvPicPr>
        <p:blipFill>
          <a:blip r:embed="rId3" cstate="print"/>
          <a:srcRect l="1260" r="2981" b="4707"/>
          <a:stretch>
            <a:fillRect/>
          </a:stretch>
        </p:blipFill>
        <p:spPr bwMode="auto">
          <a:xfrm>
            <a:off x="55658" y="188640"/>
            <a:ext cx="3940278" cy="4176464"/>
          </a:xfrm>
          <a:prstGeom prst="rect">
            <a:avLst/>
          </a:prstGeom>
          <a:noFill/>
        </p:spPr>
      </p:pic>
      <p:pic>
        <p:nvPicPr>
          <p:cNvPr id="1043" name="Picture 19" descr="Soubor:Armoiries Majorque.svg"/>
          <p:cNvPicPr>
            <a:picLocks noChangeAspect="1" noChangeArrowheads="1"/>
          </p:cNvPicPr>
          <p:nvPr/>
        </p:nvPicPr>
        <p:blipFill>
          <a:blip r:embed="rId4" cstate="print"/>
          <a:srcRect/>
          <a:stretch>
            <a:fillRect/>
          </a:stretch>
        </p:blipFill>
        <p:spPr bwMode="auto">
          <a:xfrm>
            <a:off x="6732240" y="4653136"/>
            <a:ext cx="1872208" cy="2061146"/>
          </a:xfrm>
          <a:prstGeom prst="rect">
            <a:avLst/>
          </a:prstGeom>
          <a:noFill/>
        </p:spPr>
      </p:pic>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0"/>
                                        <p:tgtEl>
                                          <p:spTgt spid="10"/>
                                        </p:tgtEl>
                                      </p:cBhvr>
                                    </p:animEffect>
                                  </p:childTnLst>
                                </p:cTn>
                              </p:par>
                            </p:childTnLst>
                          </p:cTn>
                        </p:par>
                        <p:par>
                          <p:cTn id="8" fill="hold">
                            <p:stCondLst>
                              <p:cond delay="50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1DEAFD74-D95B-471C-8BAF-F6112A745238}"/>
              </a:ext>
            </a:extLst>
          </p:cNvPr>
          <p:cNvSpPr>
            <a:spLocks noGrp="1" noChangeArrowheads="1"/>
          </p:cNvSpPr>
          <p:nvPr>
            <p:ph type="title"/>
          </p:nvPr>
        </p:nvSpPr>
        <p:spPr/>
        <p:txBody>
          <a:bodyPr>
            <a:normAutofit fontScale="90000"/>
          </a:bodyPr>
          <a:lstStyle/>
          <a:p>
            <a:pPr eaLnBrk="1" hangingPunct="1"/>
            <a:r>
              <a:rPr lang="cs-CZ" altLang="cs-CZ" sz="3600">
                <a:solidFill>
                  <a:srgbClr val="FF0000"/>
                </a:solidFill>
              </a:rPr>
              <a:t>1494 – smlouva o rozdělení světa mezi Španělskem a Portugalskem</a:t>
            </a:r>
          </a:p>
        </p:txBody>
      </p:sp>
      <p:sp>
        <p:nvSpPr>
          <p:cNvPr id="31747" name="Rectangle 3">
            <a:extLst>
              <a:ext uri="{FF2B5EF4-FFF2-40B4-BE49-F238E27FC236}">
                <a16:creationId xmlns:a16="http://schemas.microsoft.com/office/drawing/2014/main" id="{E3588CF2-8B48-4B69-B6EB-30AA37F5BC27}"/>
              </a:ext>
            </a:extLst>
          </p:cNvPr>
          <p:cNvSpPr>
            <a:spLocks noGrp="1" noChangeArrowheads="1"/>
          </p:cNvSpPr>
          <p:nvPr>
            <p:ph type="body" sz="half" idx="1"/>
          </p:nvPr>
        </p:nvSpPr>
        <p:spPr/>
        <p:txBody>
          <a:bodyPr/>
          <a:lstStyle/>
          <a:p>
            <a:pPr eaLnBrk="1" hangingPunct="1">
              <a:lnSpc>
                <a:spcPct val="90000"/>
              </a:lnSpc>
            </a:pPr>
            <a:r>
              <a:rPr lang="cs-CZ" altLang="cs-CZ" sz="2800" b="1" dirty="0"/>
              <a:t>46. poledník rozdělil zemi jako jablko</a:t>
            </a:r>
          </a:p>
          <a:p>
            <a:pPr eaLnBrk="1" hangingPunct="1">
              <a:lnSpc>
                <a:spcPct val="90000"/>
              </a:lnSpc>
            </a:pPr>
            <a:r>
              <a:rPr lang="cs-CZ" altLang="cs-CZ" sz="2000" dirty="0"/>
              <a:t>Tak r. 1500 mělo Portugalsko nárok na Brazílii</a:t>
            </a:r>
          </a:p>
          <a:p>
            <a:pPr eaLnBrk="1" hangingPunct="1">
              <a:lnSpc>
                <a:spcPct val="90000"/>
              </a:lnSpc>
            </a:pPr>
            <a:r>
              <a:rPr lang="cs-CZ" altLang="cs-CZ" sz="2000" dirty="0"/>
              <a:t>= </a:t>
            </a:r>
            <a:r>
              <a:rPr lang="cs-CZ" altLang="cs-CZ" sz="2800" b="1" dirty="0"/>
              <a:t>počátky kolonialismu</a:t>
            </a:r>
          </a:p>
          <a:p>
            <a:pPr eaLnBrk="1" hangingPunct="1">
              <a:lnSpc>
                <a:spcPct val="90000"/>
              </a:lnSpc>
            </a:pPr>
            <a:r>
              <a:rPr lang="cs-CZ" altLang="cs-CZ" sz="2400" dirty="0"/>
              <a:t>Ještě v 16. – 17. století se mezi koloniální mocnosti zařadily Anglie a Nizozemí</a:t>
            </a:r>
          </a:p>
        </p:txBody>
      </p:sp>
      <p:pic>
        <p:nvPicPr>
          <p:cNvPr id="31748" name="Picture 7" descr="globem">
            <a:extLst>
              <a:ext uri="{FF2B5EF4-FFF2-40B4-BE49-F238E27FC236}">
                <a16:creationId xmlns:a16="http://schemas.microsoft.com/office/drawing/2014/main" id="{73B3E9D9-1436-46C0-A008-67024234D9D5}"/>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132138" y="3789363"/>
            <a:ext cx="3384550" cy="2808287"/>
          </a:xfrm>
          <a:noFill/>
        </p:spPr>
      </p:pic>
    </p:spTree>
  </p:cSld>
  <p:clrMapOvr>
    <a:masterClrMapping/>
  </p:clrMapOvr>
  <p:transition spd="slow">
    <p:newsflash/>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9D439A1-6655-4000-B010-A20D595F9943}"/>
              </a:ext>
            </a:extLst>
          </p:cNvPr>
          <p:cNvSpPr>
            <a:spLocks noGrp="1" noChangeArrowheads="1"/>
          </p:cNvSpPr>
          <p:nvPr>
            <p:ph type="title"/>
          </p:nvPr>
        </p:nvSpPr>
        <p:spPr/>
        <p:txBody>
          <a:bodyPr/>
          <a:lstStyle/>
          <a:p>
            <a:pPr eaLnBrk="1" hangingPunct="1"/>
            <a:r>
              <a:rPr lang="cs-CZ" altLang="cs-CZ" b="1"/>
              <a:t>Výměna nemocí</a:t>
            </a:r>
          </a:p>
        </p:txBody>
      </p:sp>
      <p:sp>
        <p:nvSpPr>
          <p:cNvPr id="34819" name="Rectangle 4">
            <a:extLst>
              <a:ext uri="{FF2B5EF4-FFF2-40B4-BE49-F238E27FC236}">
                <a16:creationId xmlns:a16="http://schemas.microsoft.com/office/drawing/2014/main" id="{B4D09E50-EABF-4003-AB1B-F8B3D52FD8F8}"/>
              </a:ext>
            </a:extLst>
          </p:cNvPr>
          <p:cNvSpPr>
            <a:spLocks noGrp="1" noChangeArrowheads="1"/>
          </p:cNvSpPr>
          <p:nvPr>
            <p:ph type="body" sz="half" idx="1"/>
          </p:nvPr>
        </p:nvSpPr>
        <p:spPr>
          <a:xfrm>
            <a:off x="251520" y="1600200"/>
            <a:ext cx="4244280" cy="4525963"/>
          </a:xfrm>
        </p:spPr>
        <p:txBody>
          <a:bodyPr/>
          <a:lstStyle/>
          <a:p>
            <a:pPr marL="0" indent="0" eaLnBrk="1" hangingPunct="1">
              <a:buNone/>
            </a:pPr>
            <a:r>
              <a:rPr lang="cs-CZ" altLang="cs-CZ" sz="2800" b="1" dirty="0"/>
              <a:t>Evropany </a:t>
            </a:r>
            <a:r>
              <a:rPr lang="cs-CZ" altLang="cs-CZ" sz="2800" dirty="0"/>
              <a:t>zavlečené nemoci chřipka, neštovice a spalničky decimovaly indiánskou populaci</a:t>
            </a:r>
          </a:p>
          <a:p>
            <a:pPr eaLnBrk="1" hangingPunct="1">
              <a:buFontTx/>
              <a:buNone/>
            </a:pPr>
            <a:endParaRPr lang="cs-CZ" altLang="cs-CZ" sz="2800" dirty="0"/>
          </a:p>
          <a:p>
            <a:pPr eaLnBrk="1" hangingPunct="1">
              <a:buFontTx/>
              <a:buNone/>
            </a:pPr>
            <a:r>
              <a:rPr lang="cs-CZ" altLang="cs-CZ" sz="2800" dirty="0"/>
              <a:t>Po objevení Ameriky - v Evropě výskyt </a:t>
            </a:r>
            <a:r>
              <a:rPr lang="cs-CZ" altLang="cs-CZ" sz="2800" dirty="0" err="1"/>
              <a:t>sifilis</a:t>
            </a:r>
            <a:endParaRPr lang="cs-CZ" altLang="cs-CZ" sz="2800" dirty="0"/>
          </a:p>
          <a:p>
            <a:pPr eaLnBrk="1" hangingPunct="1">
              <a:buFontTx/>
              <a:buNone/>
            </a:pPr>
            <a:endParaRPr lang="cs-CZ" altLang="cs-CZ" sz="2800" dirty="0"/>
          </a:p>
        </p:txBody>
      </p:sp>
      <p:pic>
        <p:nvPicPr>
          <p:cNvPr id="34820" name="Picture 7" descr="smallpox">
            <a:extLst>
              <a:ext uri="{FF2B5EF4-FFF2-40B4-BE49-F238E27FC236}">
                <a16:creationId xmlns:a16="http://schemas.microsoft.com/office/drawing/2014/main" id="{C7E97BE8-FF9D-4C6C-BAD8-F25C4584974B}"/>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572000" y="1916832"/>
            <a:ext cx="4032250" cy="2665412"/>
          </a:xfrm>
          <a:noFill/>
        </p:spPr>
      </p:pic>
      <p:sp>
        <p:nvSpPr>
          <p:cNvPr id="2" name="Zástupný obsah 1">
            <a:extLst>
              <a:ext uri="{FF2B5EF4-FFF2-40B4-BE49-F238E27FC236}">
                <a16:creationId xmlns:a16="http://schemas.microsoft.com/office/drawing/2014/main" id="{641EC1A2-0969-4242-9471-09DE411E96D6}"/>
              </a:ext>
            </a:extLst>
          </p:cNvPr>
          <p:cNvSpPr>
            <a:spLocks noGrp="1"/>
          </p:cNvSpPr>
          <p:nvPr>
            <p:ph sz="quarter" idx="3"/>
          </p:nvPr>
        </p:nvSpPr>
        <p:spPr/>
        <p:txBody>
          <a:bodyPr/>
          <a:lstStyle/>
          <a:p>
            <a:endParaRPr lang="cs-CZ"/>
          </a:p>
        </p:txBody>
      </p:sp>
    </p:spTree>
  </p:cSld>
  <p:clrMapOvr>
    <a:masterClrMapping/>
  </p:clrMapOvr>
  <p:transition spd="slow">
    <p:newsflash/>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54FE064-DC37-4B66-BC7E-DA5BB45D82D7}"/>
              </a:ext>
            </a:extLst>
          </p:cNvPr>
          <p:cNvSpPr>
            <a:spLocks noGrp="1" noChangeArrowheads="1"/>
          </p:cNvSpPr>
          <p:nvPr>
            <p:ph type="title"/>
          </p:nvPr>
        </p:nvSpPr>
        <p:spPr/>
        <p:txBody>
          <a:bodyPr/>
          <a:lstStyle/>
          <a:p>
            <a:pPr eaLnBrk="1" hangingPunct="1"/>
            <a:r>
              <a:rPr lang="cs-CZ" altLang="cs-CZ" b="1" dirty="0">
                <a:solidFill>
                  <a:srgbClr val="FF0000"/>
                </a:solidFill>
              </a:rPr>
              <a:t>Důsledky zámořských objevů</a:t>
            </a:r>
          </a:p>
        </p:txBody>
      </p:sp>
      <p:sp>
        <p:nvSpPr>
          <p:cNvPr id="32771" name="Rectangle 3">
            <a:extLst>
              <a:ext uri="{FF2B5EF4-FFF2-40B4-BE49-F238E27FC236}">
                <a16:creationId xmlns:a16="http://schemas.microsoft.com/office/drawing/2014/main" id="{8BEFE7C7-D374-4B0F-9783-DD5CED6FBC6D}"/>
              </a:ext>
            </a:extLst>
          </p:cNvPr>
          <p:cNvSpPr>
            <a:spLocks noGrp="1" noChangeArrowheads="1"/>
          </p:cNvSpPr>
          <p:nvPr>
            <p:ph type="body" sz="half" idx="1"/>
          </p:nvPr>
        </p:nvSpPr>
        <p:spPr>
          <a:xfrm>
            <a:off x="457200" y="1341438"/>
            <a:ext cx="7715250" cy="4824412"/>
          </a:xfrm>
        </p:spPr>
        <p:txBody>
          <a:bodyPr/>
          <a:lstStyle/>
          <a:p>
            <a:pPr eaLnBrk="1" hangingPunct="1"/>
            <a:r>
              <a:rPr lang="cs-CZ" altLang="cs-CZ" sz="2800" b="1"/>
              <a:t>Přesun obchodních středisek</a:t>
            </a:r>
            <a:r>
              <a:rPr lang="cs-CZ" altLang="cs-CZ" sz="2800"/>
              <a:t> ze Středomoří (Benátky, Janov) na atlantické pobřeží (Lisabon, Sevilla, Antverpy,…)</a:t>
            </a:r>
          </a:p>
          <a:p>
            <a:pPr eaLnBrk="1" hangingPunct="1"/>
            <a:r>
              <a:rPr lang="cs-CZ" altLang="cs-CZ" sz="2800" b="1"/>
              <a:t>Příliv drahých kovů</a:t>
            </a:r>
            <a:r>
              <a:rPr lang="cs-CZ" altLang="cs-CZ" sz="2800"/>
              <a:t> do Evropy- klesla hodnota peněz- vzrostly ceny zboží, zjm. denní potřeby</a:t>
            </a:r>
          </a:p>
          <a:p>
            <a:pPr eaLnBrk="1" hangingPunct="1"/>
            <a:r>
              <a:rPr lang="cs-CZ" altLang="cs-CZ" sz="2800"/>
              <a:t>Rozvoj </a:t>
            </a:r>
            <a:r>
              <a:rPr lang="cs-CZ" altLang="cs-CZ" sz="2800" b="1"/>
              <a:t>otroctví</a:t>
            </a:r>
            <a:r>
              <a:rPr lang="cs-CZ" altLang="cs-CZ" sz="2800"/>
              <a:t>- dovoz černých otroků z Afriky, měli nahradit Indiány, kteří byli neschopni těžké práce</a:t>
            </a:r>
          </a:p>
        </p:txBody>
      </p:sp>
      <p:pic>
        <p:nvPicPr>
          <p:cNvPr id="106501" name="Picture 5" descr="slave">
            <a:extLst>
              <a:ext uri="{FF2B5EF4-FFF2-40B4-BE49-F238E27FC236}">
                <a16:creationId xmlns:a16="http://schemas.microsoft.com/office/drawing/2014/main" id="{EF3036DA-CCE9-4646-A0AC-B2F17C5DADE2}"/>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194175" y="660484"/>
            <a:ext cx="4492625" cy="5759450"/>
          </a:xfrm>
          <a:noFill/>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06501"/>
                                        </p:tgtEl>
                                        <p:attrNameLst>
                                          <p:attrName>style.visibility</p:attrName>
                                        </p:attrNameLst>
                                      </p:cBhvr>
                                      <p:to>
                                        <p:strVal val="visible"/>
                                      </p:to>
                                    </p:set>
                                    <p:anim calcmode="lin" valueType="num">
                                      <p:cBhvr>
                                        <p:cTn id="7" dur="1000" decel="50000" fill="hold">
                                          <p:stCondLst>
                                            <p:cond delay="0"/>
                                          </p:stCondLst>
                                        </p:cTn>
                                        <p:tgtEl>
                                          <p:spTgt spid="106501"/>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06501"/>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06501"/>
                                        </p:tgtEl>
                                        <p:attrNameLst>
                                          <p:attrName>ppt_w</p:attrName>
                                        </p:attrNameLst>
                                      </p:cBhvr>
                                      <p:tavLst>
                                        <p:tav tm="0">
                                          <p:val>
                                            <p:strVal val="#ppt_w*.05"/>
                                          </p:val>
                                        </p:tav>
                                        <p:tav tm="100000">
                                          <p:val>
                                            <p:strVal val="#ppt_w"/>
                                          </p:val>
                                        </p:tav>
                                      </p:tavLst>
                                    </p:anim>
                                    <p:anim calcmode="lin" valueType="num">
                                      <p:cBhvr>
                                        <p:cTn id="10" dur="2000" fill="hold"/>
                                        <p:tgtEl>
                                          <p:spTgt spid="106501"/>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06501"/>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06501"/>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06501"/>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395536" y="260648"/>
            <a:ext cx="4824536" cy="6524863"/>
          </a:xfrm>
          <a:prstGeom prst="rect">
            <a:avLst/>
          </a:prstGeom>
          <a:noFill/>
        </p:spPr>
        <p:txBody>
          <a:bodyPr wrap="square" rtlCol="0">
            <a:spAutoFit/>
          </a:bodyPr>
          <a:lstStyle/>
          <a:p>
            <a:r>
              <a:rPr lang="cs-CZ" sz="2000" dirty="0"/>
              <a:t>V letech 1519 - 1522 </a:t>
            </a:r>
            <a:r>
              <a:rPr lang="cs-CZ" sz="2000" b="1" dirty="0" err="1"/>
              <a:t>Fernando</a:t>
            </a:r>
            <a:r>
              <a:rPr lang="cs-CZ" sz="2000" b="1" dirty="0"/>
              <a:t> </a:t>
            </a:r>
            <a:r>
              <a:rPr lang="cs-CZ" sz="2000" b="1" dirty="0" err="1"/>
              <a:t>Magalhaes</a:t>
            </a:r>
            <a:r>
              <a:rPr lang="cs-CZ" sz="2000" dirty="0"/>
              <a:t>, Portugalec plavící se ve španělských službách, vyplul na </a:t>
            </a:r>
            <a:r>
              <a:rPr lang="cs-CZ" sz="2000" b="1" dirty="0"/>
              <a:t>cestu kolem světa</a:t>
            </a:r>
            <a:r>
              <a:rPr lang="cs-CZ" sz="2000" dirty="0"/>
              <a:t> s pěti loděmi. Do Tichého oceánu vpluly jen tři (jedna se vrátila, jedna rozbila). Při konfliktu s domorodci byl na Filipínách </a:t>
            </a:r>
            <a:r>
              <a:rPr lang="cs-CZ" sz="2000" b="1" dirty="0" err="1"/>
              <a:t>Magalhaes</a:t>
            </a:r>
            <a:r>
              <a:rPr lang="cs-CZ" sz="2000" dirty="0"/>
              <a:t>  zavražděn. Zpět do Španělska doplula již jen jedna loď. Tím byl podán důkaz o kulatosti Země. </a:t>
            </a:r>
          </a:p>
          <a:p>
            <a:endParaRPr lang="cs-CZ" dirty="0"/>
          </a:p>
          <a:p>
            <a:r>
              <a:rPr lang="cs-CZ" sz="2000" dirty="0">
                <a:solidFill>
                  <a:schemeClr val="bg1"/>
                </a:solidFill>
              </a:rPr>
              <a:t>Celá výprava byla zaplacena z výnosu z prodeje přivezeného koření (to bylo naloženo na Molukách). Při plavbě byla ale porušena smlouva v </a:t>
            </a:r>
            <a:r>
              <a:rPr lang="cs-CZ" sz="2000" dirty="0" err="1">
                <a:solidFill>
                  <a:schemeClr val="bg1"/>
                </a:solidFill>
              </a:rPr>
              <a:t>Tordesillas</a:t>
            </a:r>
            <a:r>
              <a:rPr lang="cs-CZ" sz="2000" dirty="0">
                <a:solidFill>
                  <a:schemeClr val="bg1"/>
                </a:solidFill>
              </a:rPr>
              <a:t>, protože Filipíny patřily už </a:t>
            </a:r>
            <a:r>
              <a:rPr lang="cs-CZ" sz="2000" dirty="0" err="1">
                <a:solidFill>
                  <a:schemeClr val="bg1"/>
                </a:solidFill>
              </a:rPr>
              <a:t>Portugalsku.Magalhaes</a:t>
            </a:r>
            <a:r>
              <a:rPr lang="cs-CZ" sz="2000" dirty="0">
                <a:solidFill>
                  <a:schemeClr val="bg1"/>
                </a:solidFill>
              </a:rPr>
              <a:t> plavící se ve Španělských službách zde neměl právo přistát. Proto byla roku 1529 uzavřena nová </a:t>
            </a:r>
            <a:r>
              <a:rPr lang="cs-CZ" sz="2000" b="1" dirty="0">
                <a:solidFill>
                  <a:schemeClr val="bg1"/>
                </a:solidFill>
              </a:rPr>
              <a:t>dohoda v Zaragoze</a:t>
            </a:r>
            <a:r>
              <a:rPr lang="cs-CZ" sz="2000" dirty="0">
                <a:solidFill>
                  <a:schemeClr val="bg1"/>
                </a:solidFill>
              </a:rPr>
              <a:t>, která Španělsku přiřkla Filipíny a Portugalsku ponechala nejbohatší ostrovy nazývané ostrovy koření (Moluky).</a:t>
            </a:r>
          </a:p>
        </p:txBody>
      </p:sp>
      <p:pic>
        <p:nvPicPr>
          <p:cNvPr id="1026" name="Picture 2" descr="http://www.arqnet.pt/imagens3/imag020501.jpg"/>
          <p:cNvPicPr>
            <a:picLocks noChangeAspect="1" noChangeArrowheads="1"/>
          </p:cNvPicPr>
          <p:nvPr/>
        </p:nvPicPr>
        <p:blipFill>
          <a:blip r:embed="rId2" cstate="print">
            <a:lum bright="10000" contrast="30000"/>
          </a:blip>
          <a:srcRect/>
          <a:stretch>
            <a:fillRect/>
          </a:stretch>
        </p:blipFill>
        <p:spPr bwMode="auto">
          <a:xfrm>
            <a:off x="5436096" y="188640"/>
            <a:ext cx="3234724" cy="4032448"/>
          </a:xfrm>
          <a:prstGeom prst="rect">
            <a:avLst/>
          </a:prstGeom>
          <a:noFill/>
        </p:spPr>
      </p:pic>
      <p:pic>
        <p:nvPicPr>
          <p:cNvPr id="4" name="Picture 19" descr="Soubor:Armoiries Majorque.svg"/>
          <p:cNvPicPr>
            <a:picLocks noChangeAspect="1" noChangeArrowheads="1"/>
          </p:cNvPicPr>
          <p:nvPr/>
        </p:nvPicPr>
        <p:blipFill>
          <a:blip r:embed="rId3" cstate="print"/>
          <a:srcRect/>
          <a:stretch>
            <a:fillRect/>
          </a:stretch>
        </p:blipFill>
        <p:spPr bwMode="auto">
          <a:xfrm>
            <a:off x="6372200" y="4509120"/>
            <a:ext cx="1438960" cy="1584176"/>
          </a:xfrm>
          <a:prstGeom prst="rect">
            <a:avLst/>
          </a:prstGeom>
          <a:noFill/>
        </p:spPr>
      </p:pic>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3000"/>
          </a:stretch>
        </a:blip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0" y="6021288"/>
            <a:ext cx="1187624" cy="836712"/>
          </a:xfrm>
          <a:prstGeom prst="rect">
            <a:avLst/>
          </a:prstGeom>
          <a:noFill/>
          <a:ln w="9525">
            <a:noFill/>
            <a:miter lim="800000"/>
            <a:headEnd/>
            <a:tailEnd/>
          </a:ln>
        </p:spPr>
      </p:pic>
      <p:sp>
        <p:nvSpPr>
          <p:cNvPr id="6" name="Volný tvar 5"/>
          <p:cNvSpPr/>
          <p:nvPr/>
        </p:nvSpPr>
        <p:spPr>
          <a:xfrm>
            <a:off x="2702805" y="2564904"/>
            <a:ext cx="1437147" cy="3593525"/>
          </a:xfrm>
          <a:custGeom>
            <a:avLst/>
            <a:gdLst>
              <a:gd name="connsiteX0" fmla="*/ 1483605 w 1483605"/>
              <a:gd name="connsiteY0" fmla="*/ 0 h 4131325"/>
              <a:gd name="connsiteX1" fmla="*/ 1153099 w 1483605"/>
              <a:gd name="connsiteY1" fmla="*/ 396607 h 4131325"/>
              <a:gd name="connsiteX2" fmla="*/ 1009879 w 1483605"/>
              <a:gd name="connsiteY2" fmla="*/ 925416 h 4131325"/>
              <a:gd name="connsiteX3" fmla="*/ 943778 w 1483605"/>
              <a:gd name="connsiteY3" fmla="*/ 1487277 h 4131325"/>
              <a:gd name="connsiteX4" fmla="*/ 976829 w 1483605"/>
              <a:gd name="connsiteY4" fmla="*/ 1927951 h 4131325"/>
              <a:gd name="connsiteX5" fmla="*/ 844626 w 1483605"/>
              <a:gd name="connsiteY5" fmla="*/ 2434727 h 4131325"/>
              <a:gd name="connsiteX6" fmla="*/ 470053 w 1483605"/>
              <a:gd name="connsiteY6" fmla="*/ 2754216 h 4131325"/>
              <a:gd name="connsiteX7" fmla="*/ 326834 w 1483605"/>
              <a:gd name="connsiteY7" fmla="*/ 2875402 h 4131325"/>
              <a:gd name="connsiteX8" fmla="*/ 161581 w 1483605"/>
              <a:gd name="connsiteY8" fmla="*/ 3205908 h 4131325"/>
              <a:gd name="connsiteX9" fmla="*/ 18361 w 1483605"/>
              <a:gd name="connsiteY9" fmla="*/ 3547431 h 4131325"/>
              <a:gd name="connsiteX10" fmla="*/ 51412 w 1483605"/>
              <a:gd name="connsiteY10" fmla="*/ 4131325 h 41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3605" h="4131325">
                <a:moveTo>
                  <a:pt x="1483605" y="0"/>
                </a:moveTo>
                <a:cubicBezTo>
                  <a:pt x="1357829" y="121185"/>
                  <a:pt x="1232053" y="242371"/>
                  <a:pt x="1153099" y="396607"/>
                </a:cubicBezTo>
                <a:cubicBezTo>
                  <a:pt x="1074145" y="550843"/>
                  <a:pt x="1044766" y="743638"/>
                  <a:pt x="1009879" y="925416"/>
                </a:cubicBezTo>
                <a:cubicBezTo>
                  <a:pt x="974992" y="1107194"/>
                  <a:pt x="949286" y="1320188"/>
                  <a:pt x="943778" y="1487277"/>
                </a:cubicBezTo>
                <a:cubicBezTo>
                  <a:pt x="938270" y="1654366"/>
                  <a:pt x="993354" y="1770043"/>
                  <a:pt x="976829" y="1927951"/>
                </a:cubicBezTo>
                <a:cubicBezTo>
                  <a:pt x="960304" y="2085859"/>
                  <a:pt x="929089" y="2297016"/>
                  <a:pt x="844626" y="2434727"/>
                </a:cubicBezTo>
                <a:cubicBezTo>
                  <a:pt x="760163" y="2572438"/>
                  <a:pt x="470053" y="2754216"/>
                  <a:pt x="470053" y="2754216"/>
                </a:cubicBezTo>
                <a:cubicBezTo>
                  <a:pt x="383754" y="2827662"/>
                  <a:pt x="378246" y="2800120"/>
                  <a:pt x="326834" y="2875402"/>
                </a:cubicBezTo>
                <a:cubicBezTo>
                  <a:pt x="275422" y="2950684"/>
                  <a:pt x="212993" y="3093903"/>
                  <a:pt x="161581" y="3205908"/>
                </a:cubicBezTo>
                <a:cubicBezTo>
                  <a:pt x="110169" y="3317913"/>
                  <a:pt x="36722" y="3393195"/>
                  <a:pt x="18361" y="3547431"/>
                </a:cubicBezTo>
                <a:cubicBezTo>
                  <a:pt x="0" y="3701667"/>
                  <a:pt x="25706" y="3916496"/>
                  <a:pt x="51412" y="4131325"/>
                </a:cubicBezTo>
              </a:path>
            </a:pathLst>
          </a:custGeom>
          <a:ln w="5715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Volný tvar 6"/>
          <p:cNvSpPr/>
          <p:nvPr/>
        </p:nvSpPr>
        <p:spPr>
          <a:xfrm>
            <a:off x="66101" y="4134998"/>
            <a:ext cx="2666082" cy="2137272"/>
          </a:xfrm>
          <a:custGeom>
            <a:avLst/>
            <a:gdLst>
              <a:gd name="connsiteX0" fmla="*/ 2666082 w 2666082"/>
              <a:gd name="connsiteY0" fmla="*/ 2056482 h 2137272"/>
              <a:gd name="connsiteX1" fmla="*/ 2456762 w 2666082"/>
              <a:gd name="connsiteY1" fmla="*/ 2133600 h 2137272"/>
              <a:gd name="connsiteX2" fmla="*/ 2027104 w 2666082"/>
              <a:gd name="connsiteY2" fmla="*/ 2034448 h 2137272"/>
              <a:gd name="connsiteX3" fmla="*/ 1685581 w 2666082"/>
              <a:gd name="connsiteY3" fmla="*/ 1792077 h 2137272"/>
              <a:gd name="connsiteX4" fmla="*/ 1355075 w 2666082"/>
              <a:gd name="connsiteY4" fmla="*/ 1461571 h 2137272"/>
              <a:gd name="connsiteX5" fmla="*/ 804232 w 2666082"/>
              <a:gd name="connsiteY5" fmla="*/ 844626 h 2137272"/>
              <a:gd name="connsiteX6" fmla="*/ 275422 w 2666082"/>
              <a:gd name="connsiteY6" fmla="*/ 139547 h 2137272"/>
              <a:gd name="connsiteX7" fmla="*/ 0 w 2666082"/>
              <a:gd name="connsiteY7" fmla="*/ 7344 h 213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6082" h="2137272">
                <a:moveTo>
                  <a:pt x="2666082" y="2056482"/>
                </a:moveTo>
                <a:cubicBezTo>
                  <a:pt x="2614670" y="2096877"/>
                  <a:pt x="2563258" y="2137272"/>
                  <a:pt x="2456762" y="2133600"/>
                </a:cubicBezTo>
                <a:cubicBezTo>
                  <a:pt x="2350266" y="2129928"/>
                  <a:pt x="2155634" y="2091368"/>
                  <a:pt x="2027104" y="2034448"/>
                </a:cubicBezTo>
                <a:cubicBezTo>
                  <a:pt x="1898574" y="1977528"/>
                  <a:pt x="1797586" y="1887557"/>
                  <a:pt x="1685581" y="1792077"/>
                </a:cubicBezTo>
                <a:cubicBezTo>
                  <a:pt x="1573576" y="1696598"/>
                  <a:pt x="1501966" y="1619479"/>
                  <a:pt x="1355075" y="1461571"/>
                </a:cubicBezTo>
                <a:cubicBezTo>
                  <a:pt x="1208184" y="1303663"/>
                  <a:pt x="984174" y="1064963"/>
                  <a:pt x="804232" y="844626"/>
                </a:cubicBezTo>
                <a:cubicBezTo>
                  <a:pt x="624290" y="624289"/>
                  <a:pt x="409461" y="279094"/>
                  <a:pt x="275422" y="139547"/>
                </a:cubicBezTo>
                <a:cubicBezTo>
                  <a:pt x="141383" y="0"/>
                  <a:pt x="70691" y="3672"/>
                  <a:pt x="0" y="7344"/>
                </a:cubicBezTo>
              </a:path>
            </a:pathLst>
          </a:custGeom>
          <a:ln w="5715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8" name="Volný tvar 7"/>
          <p:cNvSpPr/>
          <p:nvPr/>
        </p:nvSpPr>
        <p:spPr>
          <a:xfrm>
            <a:off x="7596336" y="3717032"/>
            <a:ext cx="1547664" cy="546496"/>
          </a:xfrm>
          <a:custGeom>
            <a:avLst/>
            <a:gdLst>
              <a:gd name="connsiteX0" fmla="*/ 1476260 w 1476260"/>
              <a:gd name="connsiteY0" fmla="*/ 980501 h 980501"/>
              <a:gd name="connsiteX1" fmla="*/ 1288973 w 1476260"/>
              <a:gd name="connsiteY1" fmla="*/ 727113 h 980501"/>
              <a:gd name="connsiteX2" fmla="*/ 914400 w 1476260"/>
              <a:gd name="connsiteY2" fmla="*/ 407624 h 980501"/>
              <a:gd name="connsiteX3" fmla="*/ 462708 w 1476260"/>
              <a:gd name="connsiteY3" fmla="*/ 165253 h 980501"/>
              <a:gd name="connsiteX4" fmla="*/ 0 w 1476260"/>
              <a:gd name="connsiteY4" fmla="*/ 0 h 98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260" h="980501">
                <a:moveTo>
                  <a:pt x="1476260" y="980501"/>
                </a:moveTo>
                <a:cubicBezTo>
                  <a:pt x="1429438" y="901546"/>
                  <a:pt x="1382616" y="822592"/>
                  <a:pt x="1288973" y="727113"/>
                </a:cubicBezTo>
                <a:cubicBezTo>
                  <a:pt x="1195330" y="631634"/>
                  <a:pt x="1052111" y="501267"/>
                  <a:pt x="914400" y="407624"/>
                </a:cubicBezTo>
                <a:cubicBezTo>
                  <a:pt x="776689" y="313981"/>
                  <a:pt x="615108" y="233190"/>
                  <a:pt x="462708" y="165253"/>
                </a:cubicBezTo>
                <a:cubicBezTo>
                  <a:pt x="310308" y="97316"/>
                  <a:pt x="155154" y="48658"/>
                  <a:pt x="0" y="0"/>
                </a:cubicBezTo>
              </a:path>
            </a:pathLst>
          </a:custGeom>
          <a:ln w="5715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7596336" y="3717032"/>
            <a:ext cx="216024" cy="504056"/>
          </a:xfrm>
          <a:custGeom>
            <a:avLst/>
            <a:gdLst>
              <a:gd name="connsiteX0" fmla="*/ 43273 w 99718"/>
              <a:gd name="connsiteY0" fmla="*/ 0 h 632177"/>
              <a:gd name="connsiteX1" fmla="*/ 9407 w 99718"/>
              <a:gd name="connsiteY1" fmla="*/ 270933 h 632177"/>
              <a:gd name="connsiteX2" fmla="*/ 99718 w 99718"/>
              <a:gd name="connsiteY2" fmla="*/ 632177 h 632177"/>
              <a:gd name="connsiteX3" fmla="*/ 99718 w 99718"/>
              <a:gd name="connsiteY3" fmla="*/ 632177 h 632177"/>
            </a:gdLst>
            <a:ahLst/>
            <a:cxnLst>
              <a:cxn ang="0">
                <a:pos x="connsiteX0" y="connsiteY0"/>
              </a:cxn>
              <a:cxn ang="0">
                <a:pos x="connsiteX1" y="connsiteY1"/>
              </a:cxn>
              <a:cxn ang="0">
                <a:pos x="connsiteX2" y="connsiteY2"/>
              </a:cxn>
              <a:cxn ang="0">
                <a:pos x="connsiteX3" y="connsiteY3"/>
              </a:cxn>
            </a:cxnLst>
            <a:rect l="l" t="t" r="r" b="b"/>
            <a:pathLst>
              <a:path w="99718" h="632177">
                <a:moveTo>
                  <a:pt x="43273" y="0"/>
                </a:moveTo>
                <a:cubicBezTo>
                  <a:pt x="21636" y="82785"/>
                  <a:pt x="0" y="165570"/>
                  <a:pt x="9407" y="270933"/>
                </a:cubicBezTo>
                <a:cubicBezTo>
                  <a:pt x="18815" y="376296"/>
                  <a:pt x="99718" y="632177"/>
                  <a:pt x="99718" y="632177"/>
                </a:cubicBezTo>
                <a:lnTo>
                  <a:pt x="99718" y="632177"/>
                </a:lnTo>
              </a:path>
            </a:pathLst>
          </a:custGeom>
          <a:ln w="5715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Volný tvar 9"/>
          <p:cNvSpPr/>
          <p:nvPr/>
        </p:nvSpPr>
        <p:spPr>
          <a:xfrm>
            <a:off x="4932040" y="4221088"/>
            <a:ext cx="2808313" cy="1080120"/>
          </a:xfrm>
          <a:custGeom>
            <a:avLst/>
            <a:gdLst>
              <a:gd name="connsiteX0" fmla="*/ 2777067 w 2777067"/>
              <a:gd name="connsiteY0" fmla="*/ 0 h 1207911"/>
              <a:gd name="connsiteX1" fmla="*/ 2438400 w 2777067"/>
              <a:gd name="connsiteY1" fmla="*/ 259644 h 1207911"/>
              <a:gd name="connsiteX2" fmla="*/ 1783645 w 2777067"/>
              <a:gd name="connsiteY2" fmla="*/ 688622 h 1207911"/>
              <a:gd name="connsiteX3" fmla="*/ 982134 w 2777067"/>
              <a:gd name="connsiteY3" fmla="*/ 1117600 h 1207911"/>
              <a:gd name="connsiteX4" fmla="*/ 0 w 2777067"/>
              <a:gd name="connsiteY4" fmla="*/ 1207911 h 1207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67" h="1207911">
                <a:moveTo>
                  <a:pt x="2777067" y="0"/>
                </a:moveTo>
                <a:cubicBezTo>
                  <a:pt x="2690518" y="72437"/>
                  <a:pt x="2603970" y="144874"/>
                  <a:pt x="2438400" y="259644"/>
                </a:cubicBezTo>
                <a:cubicBezTo>
                  <a:pt x="2272830" y="374414"/>
                  <a:pt x="2026356" y="545629"/>
                  <a:pt x="1783645" y="688622"/>
                </a:cubicBezTo>
                <a:cubicBezTo>
                  <a:pt x="1540934" y="831615"/>
                  <a:pt x="1279408" y="1031052"/>
                  <a:pt x="982134" y="1117600"/>
                </a:cubicBezTo>
                <a:cubicBezTo>
                  <a:pt x="684860" y="1204148"/>
                  <a:pt x="342430" y="1206029"/>
                  <a:pt x="0" y="1207911"/>
                </a:cubicBezTo>
              </a:path>
            </a:pathLst>
          </a:custGeom>
          <a:ln w="5715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1" name="Volný tvar 10"/>
          <p:cNvSpPr/>
          <p:nvPr/>
        </p:nvSpPr>
        <p:spPr>
          <a:xfrm>
            <a:off x="3707904" y="3068960"/>
            <a:ext cx="1224136" cy="2232248"/>
          </a:xfrm>
          <a:custGeom>
            <a:avLst/>
            <a:gdLst>
              <a:gd name="connsiteX0" fmla="*/ 1185333 w 1185333"/>
              <a:gd name="connsiteY0" fmla="*/ 2201334 h 2201334"/>
              <a:gd name="connsiteX1" fmla="*/ 733778 w 1185333"/>
              <a:gd name="connsiteY1" fmla="*/ 1862667 h 2201334"/>
              <a:gd name="connsiteX2" fmla="*/ 372533 w 1185333"/>
              <a:gd name="connsiteY2" fmla="*/ 1320800 h 2201334"/>
              <a:gd name="connsiteX3" fmla="*/ 67733 w 1185333"/>
              <a:gd name="connsiteY3" fmla="*/ 553156 h 2201334"/>
              <a:gd name="connsiteX4" fmla="*/ 0 w 1185333"/>
              <a:gd name="connsiteY4" fmla="*/ 0 h 2201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2201334">
                <a:moveTo>
                  <a:pt x="1185333" y="2201334"/>
                </a:moveTo>
                <a:cubicBezTo>
                  <a:pt x="1027289" y="2105378"/>
                  <a:pt x="869245" y="2009423"/>
                  <a:pt x="733778" y="1862667"/>
                </a:cubicBezTo>
                <a:cubicBezTo>
                  <a:pt x="598311" y="1715911"/>
                  <a:pt x="483540" y="1539052"/>
                  <a:pt x="372533" y="1320800"/>
                </a:cubicBezTo>
                <a:cubicBezTo>
                  <a:pt x="261526" y="1102548"/>
                  <a:pt x="129822" y="773289"/>
                  <a:pt x="67733" y="553156"/>
                </a:cubicBezTo>
                <a:cubicBezTo>
                  <a:pt x="5644" y="333023"/>
                  <a:pt x="2822" y="166511"/>
                  <a:pt x="0" y="0"/>
                </a:cubicBezTo>
              </a:path>
            </a:pathLst>
          </a:custGeom>
          <a:ln w="57150">
            <a:solidFill>
              <a:srgbClr val="FFFF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2" name="Obdélník 11"/>
          <p:cNvSpPr/>
          <p:nvPr/>
        </p:nvSpPr>
        <p:spPr>
          <a:xfrm>
            <a:off x="0" y="0"/>
            <a:ext cx="9144000" cy="134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200" b="1" dirty="0">
                <a:effectLst>
                  <a:outerShdw blurRad="38100" dist="38100" dir="2700000" algn="tl">
                    <a:srgbClr val="000000">
                      <a:alpha val="43137"/>
                    </a:srgbClr>
                  </a:outerShdw>
                </a:effectLst>
              </a:rPr>
              <a:t>Cesta kolem světa 1519 – 1522</a:t>
            </a:r>
          </a:p>
          <a:p>
            <a:pPr algn="ctr"/>
            <a:r>
              <a:rPr lang="cs-CZ" sz="3200" b="1" dirty="0" err="1">
                <a:effectLst>
                  <a:outerShdw blurRad="38100" dist="38100" dir="2700000" algn="tl">
                    <a:srgbClr val="000000">
                      <a:alpha val="43137"/>
                    </a:srgbClr>
                  </a:outerShdw>
                </a:effectLst>
              </a:rPr>
              <a:t>Fernao</a:t>
            </a:r>
            <a:r>
              <a:rPr lang="cs-CZ" sz="3200" b="1" dirty="0">
                <a:effectLst>
                  <a:outerShdw blurRad="38100" dist="38100" dir="2700000" algn="tl">
                    <a:srgbClr val="000000">
                      <a:alpha val="43137"/>
                    </a:srgbClr>
                  </a:outerShdw>
                </a:effectLst>
              </a:rPr>
              <a:t> de </a:t>
            </a:r>
            <a:r>
              <a:rPr lang="cs-CZ" sz="3200" b="1" dirty="0" err="1">
                <a:effectLst>
                  <a:outerShdw blurRad="38100" dist="38100" dir="2700000" algn="tl">
                    <a:srgbClr val="000000">
                      <a:alpha val="43137"/>
                    </a:srgbClr>
                  </a:outerShdw>
                </a:effectLst>
              </a:rPr>
              <a:t>Magalhaes</a:t>
            </a:r>
            <a:r>
              <a:rPr lang="cs-CZ" sz="3200" b="1" dirty="0">
                <a:effectLst>
                  <a:outerShdw blurRad="38100" dist="38100" dir="2700000" algn="tl">
                    <a:srgbClr val="000000">
                      <a:alpha val="43137"/>
                    </a:srgbClr>
                  </a:outerShdw>
                </a:effectLst>
              </a:rPr>
              <a:t> </a:t>
            </a:r>
          </a:p>
        </p:txBody>
      </p:sp>
      <p:pic>
        <p:nvPicPr>
          <p:cNvPr id="13" name="Picture 5"/>
          <p:cNvPicPr>
            <a:picLocks noChangeAspect="1" noChangeArrowheads="1"/>
          </p:cNvPicPr>
          <p:nvPr/>
        </p:nvPicPr>
        <p:blipFill>
          <a:blip r:embed="rId4" cstate="print">
            <a:duotone>
              <a:prstClr val="black"/>
              <a:srgbClr val="FFC000">
                <a:tint val="45000"/>
                <a:satMod val="400000"/>
              </a:srgbClr>
            </a:duotone>
          </a:blip>
          <a:srcRect/>
          <a:stretch>
            <a:fillRect/>
          </a:stretch>
        </p:blipFill>
        <p:spPr bwMode="auto">
          <a:xfrm>
            <a:off x="7380312" y="3324831"/>
            <a:ext cx="288031" cy="430648"/>
          </a:xfrm>
          <a:prstGeom prst="rect">
            <a:avLst/>
          </a:prstGeom>
          <a:noFill/>
          <a:ln w="9525">
            <a:noFill/>
            <a:miter lim="800000"/>
            <a:headEnd/>
            <a:tailEnd/>
          </a:ln>
          <a:effectLst/>
        </p:spPr>
      </p:pic>
      <p:sp>
        <p:nvSpPr>
          <p:cNvPr id="14" name="TextovéPole 13"/>
          <p:cNvSpPr txBox="1"/>
          <p:nvPr/>
        </p:nvSpPr>
        <p:spPr>
          <a:xfrm>
            <a:off x="2411760" y="2854677"/>
            <a:ext cx="1368152" cy="646331"/>
          </a:xfrm>
          <a:prstGeom prst="rect">
            <a:avLst/>
          </a:prstGeom>
          <a:noFill/>
        </p:spPr>
        <p:txBody>
          <a:bodyPr wrap="square" rtlCol="0">
            <a:spAutoFit/>
          </a:bodyPr>
          <a:lstStyle/>
          <a:p>
            <a:pPr algn="ctr"/>
            <a:r>
              <a:rPr lang="cs-CZ" b="1" dirty="0">
                <a:solidFill>
                  <a:schemeClr val="bg1">
                    <a:lumMod val="95000"/>
                  </a:schemeClr>
                </a:solidFill>
                <a:effectLst>
                  <a:outerShdw blurRad="38100" dist="38100" dir="2700000" algn="tl">
                    <a:srgbClr val="000000">
                      <a:alpha val="43137"/>
                    </a:srgbClr>
                  </a:outerShdw>
                </a:effectLst>
              </a:rPr>
              <a:t>Atlantský oceán</a:t>
            </a:r>
          </a:p>
        </p:txBody>
      </p:sp>
      <p:sp>
        <p:nvSpPr>
          <p:cNvPr id="15" name="TextovéPole 14"/>
          <p:cNvSpPr txBox="1"/>
          <p:nvPr/>
        </p:nvSpPr>
        <p:spPr>
          <a:xfrm>
            <a:off x="5652120" y="4005064"/>
            <a:ext cx="1368152" cy="646331"/>
          </a:xfrm>
          <a:prstGeom prst="rect">
            <a:avLst/>
          </a:prstGeom>
          <a:noFill/>
        </p:spPr>
        <p:txBody>
          <a:bodyPr wrap="square" rtlCol="0">
            <a:spAutoFit/>
          </a:bodyPr>
          <a:lstStyle/>
          <a:p>
            <a:pPr algn="ctr"/>
            <a:r>
              <a:rPr lang="cs-CZ" b="1" dirty="0">
                <a:solidFill>
                  <a:schemeClr val="bg1">
                    <a:lumMod val="95000"/>
                  </a:schemeClr>
                </a:solidFill>
                <a:effectLst>
                  <a:outerShdw blurRad="38100" dist="38100" dir="2700000" algn="tl">
                    <a:srgbClr val="000000">
                      <a:alpha val="43137"/>
                    </a:srgbClr>
                  </a:outerShdw>
                </a:effectLst>
              </a:rPr>
              <a:t>Indický</a:t>
            </a:r>
          </a:p>
          <a:p>
            <a:pPr algn="ctr"/>
            <a:r>
              <a:rPr lang="cs-CZ" b="1" dirty="0">
                <a:solidFill>
                  <a:schemeClr val="bg1">
                    <a:lumMod val="95000"/>
                  </a:schemeClr>
                </a:solidFill>
                <a:effectLst>
                  <a:outerShdw blurRad="38100" dist="38100" dir="2700000" algn="tl">
                    <a:srgbClr val="000000">
                      <a:alpha val="43137"/>
                    </a:srgbClr>
                  </a:outerShdw>
                </a:effectLst>
              </a:rPr>
              <a:t>oceán</a:t>
            </a:r>
          </a:p>
        </p:txBody>
      </p:sp>
      <p:sp>
        <p:nvSpPr>
          <p:cNvPr id="16" name="TextovéPole 15"/>
          <p:cNvSpPr txBox="1"/>
          <p:nvPr/>
        </p:nvSpPr>
        <p:spPr>
          <a:xfrm>
            <a:off x="323528" y="3429000"/>
            <a:ext cx="1368152" cy="646331"/>
          </a:xfrm>
          <a:prstGeom prst="rect">
            <a:avLst/>
          </a:prstGeom>
          <a:noFill/>
        </p:spPr>
        <p:txBody>
          <a:bodyPr wrap="square" rtlCol="0">
            <a:spAutoFit/>
          </a:bodyPr>
          <a:lstStyle/>
          <a:p>
            <a:pPr algn="ctr"/>
            <a:r>
              <a:rPr lang="cs-CZ" b="1" dirty="0">
                <a:solidFill>
                  <a:schemeClr val="bg1">
                    <a:lumMod val="95000"/>
                  </a:schemeClr>
                </a:solidFill>
                <a:effectLst>
                  <a:outerShdw blurRad="38100" dist="38100" dir="2700000" algn="tl">
                    <a:srgbClr val="000000">
                      <a:alpha val="43137"/>
                    </a:srgbClr>
                  </a:outerShdw>
                </a:effectLst>
              </a:rPr>
              <a:t>Tichý</a:t>
            </a:r>
          </a:p>
          <a:p>
            <a:pPr algn="ctr"/>
            <a:r>
              <a:rPr lang="cs-CZ" b="1" dirty="0">
                <a:solidFill>
                  <a:schemeClr val="bg1">
                    <a:lumMod val="95000"/>
                  </a:schemeClr>
                </a:solidFill>
                <a:effectLst>
                  <a:outerShdw blurRad="38100" dist="38100" dir="2700000" algn="tl">
                    <a:srgbClr val="000000">
                      <a:alpha val="43137"/>
                    </a:srgbClr>
                  </a:outerShdw>
                </a:effectLst>
              </a:rPr>
              <a:t> oceán</a:t>
            </a:r>
          </a:p>
        </p:txBody>
      </p:sp>
      <p:sp>
        <p:nvSpPr>
          <p:cNvPr id="17" name="TextovéPole 16"/>
          <p:cNvSpPr txBox="1"/>
          <p:nvPr/>
        </p:nvSpPr>
        <p:spPr>
          <a:xfrm>
            <a:off x="7596336" y="3356992"/>
            <a:ext cx="1259632" cy="369332"/>
          </a:xfrm>
          <a:prstGeom prst="rect">
            <a:avLst/>
          </a:prstGeom>
          <a:noFill/>
        </p:spPr>
        <p:txBody>
          <a:bodyPr wrap="square" rtlCol="0">
            <a:spAutoFit/>
          </a:bodyPr>
          <a:lstStyle/>
          <a:p>
            <a:r>
              <a:rPr lang="cs-CZ" b="1" dirty="0">
                <a:solidFill>
                  <a:srgbClr val="FFFF00"/>
                </a:solidFill>
              </a:rPr>
              <a:t>Filipíny</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par>
                          <p:cTn id="8" fill="hold">
                            <p:stCondLst>
                              <p:cond delay="50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0"/>
                                        <p:tgtEl>
                                          <p:spTgt spid="7"/>
                                        </p:tgtEl>
                                      </p:cBhvr>
                                    </p:animEffect>
                                  </p:childTnLst>
                                </p:cTn>
                              </p:par>
                            </p:childTnLst>
                          </p:cTn>
                        </p:par>
                        <p:par>
                          <p:cTn id="12" fill="hold">
                            <p:stCondLst>
                              <p:cond delay="10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3" dur="500"/>
                                        <p:tgtEl>
                                          <p:spTgt spid="17">
                                            <p:txEl>
                                              <p:pRg st="0" end="0"/>
                                            </p:txEl>
                                          </p:spTgt>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0"/>
                                        <p:tgtEl>
                                          <p:spTgt spid="9"/>
                                        </p:tgtEl>
                                      </p:cBhvr>
                                    </p:animEffect>
                                  </p:childTnLst>
                                </p:cTn>
                              </p:par>
                            </p:childTnLst>
                          </p:cTn>
                        </p:par>
                        <p:par>
                          <p:cTn id="28" fill="hold">
                            <p:stCondLst>
                              <p:cond delay="5500"/>
                            </p:stCondLst>
                            <p:childTnLst>
                              <p:par>
                                <p:cTn id="29" presetID="22" presetClass="entr" presetSubtype="2"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0"/>
                                        <p:tgtEl>
                                          <p:spTgt spid="10"/>
                                        </p:tgtEl>
                                      </p:cBhvr>
                                    </p:animEffect>
                                  </p:childTnLst>
                                </p:cTn>
                              </p:par>
                            </p:childTnLst>
                          </p:cTn>
                        </p:par>
                        <p:par>
                          <p:cTn id="32" fill="hold">
                            <p:stCondLst>
                              <p:cond delay="10500"/>
                            </p:stCondLst>
                            <p:childTnLst>
                              <p:par>
                                <p:cTn id="33" presetID="2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latin typeface="Arial Black" pitchFamily="34" charset="0"/>
              </a:rPr>
              <a:t>Aztékové</a:t>
            </a:r>
            <a:endParaRPr lang="cs-CZ" dirty="0">
              <a:latin typeface="Arial Black" pitchFamily="34" charset="0"/>
            </a:endParaRPr>
          </a:p>
        </p:txBody>
      </p:sp>
      <p:sp>
        <p:nvSpPr>
          <p:cNvPr id="3" name="Zástupný symbol pro obsah 2"/>
          <p:cNvSpPr>
            <a:spLocks noGrp="1"/>
          </p:cNvSpPr>
          <p:nvPr>
            <p:ph idx="1"/>
          </p:nvPr>
        </p:nvSpPr>
        <p:spPr/>
        <p:txBody>
          <a:bodyPr>
            <a:normAutofit/>
          </a:bodyPr>
          <a:lstStyle/>
          <a:p>
            <a:r>
              <a:rPr lang="cs-CZ" dirty="0">
                <a:solidFill>
                  <a:srgbClr val="FF0000"/>
                </a:solidFill>
                <a:latin typeface="Arial Black" pitchFamily="34" charset="0"/>
              </a:rPr>
              <a:t>Mexiko</a:t>
            </a:r>
          </a:p>
          <a:p>
            <a:r>
              <a:rPr lang="cs-CZ" dirty="0">
                <a:latin typeface="Tahoma" pitchFamily="34" charset="0"/>
                <a:ea typeface="Tahoma" pitchFamily="34" charset="0"/>
                <a:cs typeface="Tahoma" pitchFamily="34" charset="0"/>
              </a:rPr>
              <a:t>Podrobili si okolní kmeny a vyvrátili předcházející civilizaci</a:t>
            </a:r>
          </a:p>
          <a:p>
            <a:r>
              <a:rPr lang="cs-CZ" dirty="0">
                <a:latin typeface="Tahoma" pitchFamily="34" charset="0"/>
                <a:ea typeface="Tahoma" pitchFamily="34" charset="0"/>
                <a:cs typeface="Tahoma" pitchFamily="34" charset="0"/>
              </a:rPr>
              <a:t>Rozvinuté zemědělství a architektura</a:t>
            </a:r>
          </a:p>
          <a:p>
            <a:r>
              <a:rPr lang="cs-CZ" b="1" dirty="0">
                <a:latin typeface="Tahoma" pitchFamily="34" charset="0"/>
                <a:ea typeface="Tahoma" pitchFamily="34" charset="0"/>
                <a:cs typeface="Tahoma" pitchFamily="34" charset="0"/>
              </a:rPr>
              <a:t>Silný vliv kněžstva- </a:t>
            </a:r>
            <a:r>
              <a:rPr lang="cs-CZ" dirty="0">
                <a:latin typeface="Tahoma" pitchFamily="34" charset="0"/>
                <a:ea typeface="Tahoma" pitchFamily="34" charset="0"/>
                <a:cs typeface="Tahoma" pitchFamily="34" charset="0"/>
              </a:rPr>
              <a:t>náboženství středem života</a:t>
            </a:r>
          </a:p>
          <a:p>
            <a:r>
              <a:rPr lang="cs-CZ" dirty="0">
                <a:latin typeface="Tahoma" pitchFamily="34" charset="0"/>
                <a:ea typeface="Tahoma" pitchFamily="34" charset="0"/>
                <a:cs typeface="Tahoma" pitchFamily="34" charset="0"/>
              </a:rPr>
              <a:t>Masové </a:t>
            </a:r>
            <a:r>
              <a:rPr lang="cs-CZ" b="1" dirty="0">
                <a:latin typeface="Tahoma" pitchFamily="34" charset="0"/>
                <a:ea typeface="Tahoma" pitchFamily="34" charset="0"/>
                <a:cs typeface="Tahoma" pitchFamily="34" charset="0"/>
              </a:rPr>
              <a:t>lidské oběti bohu slunce a války </a:t>
            </a:r>
            <a:r>
              <a:rPr lang="cs-CZ" dirty="0">
                <a:latin typeface="Tahoma" pitchFamily="34" charset="0"/>
                <a:ea typeface="Tahoma" pitchFamily="34" charset="0"/>
                <a:cs typeface="Tahoma" pitchFamily="34" charset="0"/>
              </a:rPr>
              <a:t>(váleční zajatci)</a:t>
            </a:r>
          </a:p>
          <a:p>
            <a:endParaRPr lang="cs-CZ" dirty="0"/>
          </a:p>
        </p:txBody>
      </p:sp>
      <p:pic>
        <p:nvPicPr>
          <p:cNvPr id="4" name="Picture 10" descr="aztekmapa"/>
          <p:cNvPicPr>
            <a:picLocks noChangeAspect="1" noChangeArrowheads="1"/>
          </p:cNvPicPr>
          <p:nvPr/>
        </p:nvPicPr>
        <p:blipFill>
          <a:blip r:embed="rId2" cstate="print"/>
          <a:srcRect/>
          <a:stretch>
            <a:fillRect/>
          </a:stretch>
        </p:blipFill>
        <p:spPr>
          <a:xfrm>
            <a:off x="7308304" y="0"/>
            <a:ext cx="3322638" cy="2824163"/>
          </a:xfrm>
          <a:prstGeom prst="rect">
            <a:avLst/>
          </a:prstGeom>
          <a:noFill/>
        </p:spPr>
      </p:pic>
    </p:spTree>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F81BD">
            <a:alpha val="36000"/>
          </a:srgb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512" y="332656"/>
            <a:ext cx="8229600" cy="1143000"/>
          </a:xfrm>
          <a:noFill/>
          <a:ln w="12700">
            <a:solidFill>
              <a:srgbClr val="FFFF00"/>
            </a:solidFill>
          </a:ln>
        </p:spPr>
        <p:txBody>
          <a:bodyPr/>
          <a:lstStyle/>
          <a:p>
            <a:pPr eaLnBrk="1" hangingPunct="1">
              <a:defRPr/>
            </a:pPr>
            <a:r>
              <a:rPr lang="cs-CZ" b="1" dirty="0">
                <a:solidFill>
                  <a:srgbClr val="FF0000"/>
                </a:solidFill>
              </a:rPr>
              <a:t>Španělští dobyvatelé v Americe</a:t>
            </a:r>
          </a:p>
        </p:txBody>
      </p:sp>
      <p:sp>
        <p:nvSpPr>
          <p:cNvPr id="14339" name="Rectangle 3"/>
          <p:cNvSpPr>
            <a:spLocks noGrp="1" noChangeArrowheads="1"/>
          </p:cNvSpPr>
          <p:nvPr>
            <p:ph type="body" idx="1"/>
          </p:nvPr>
        </p:nvSpPr>
        <p:spPr>
          <a:xfrm>
            <a:off x="685800" y="1981200"/>
            <a:ext cx="7772400" cy="4112096"/>
          </a:xfrm>
          <a:noFill/>
          <a:ln w="12700">
            <a:solidFill>
              <a:srgbClr val="FFFF00"/>
            </a:solidFill>
          </a:ln>
        </p:spPr>
        <p:txBody>
          <a:bodyPr>
            <a:normAutofit/>
          </a:bodyPr>
          <a:lstStyle/>
          <a:p>
            <a:pPr eaLnBrk="1" hangingPunct="1">
              <a:buClr>
                <a:srgbClr val="CC6600"/>
              </a:buClr>
              <a:buFont typeface="Wingdings" pitchFamily="2" charset="2"/>
              <a:buChar char="§"/>
            </a:pPr>
            <a:r>
              <a:rPr lang="cs-CZ" sz="2800" dirty="0">
                <a:latin typeface="Tahoma" pitchFamily="34" charset="0"/>
              </a:rPr>
              <a:t>conquistadoři – kruté zacházení s domácím obyvatelstvem </a:t>
            </a:r>
          </a:p>
          <a:p>
            <a:pPr>
              <a:buClr>
                <a:srgbClr val="CC6600"/>
              </a:buClr>
              <a:buFont typeface="Wingdings" pitchFamily="2" charset="2"/>
              <a:buChar char="§"/>
            </a:pPr>
            <a:r>
              <a:rPr lang="cs-CZ" sz="2800" b="1" dirty="0" err="1">
                <a:latin typeface="Tahoma" pitchFamily="34" charset="0"/>
              </a:rPr>
              <a:t>Hernando</a:t>
            </a:r>
            <a:r>
              <a:rPr lang="cs-CZ" sz="2800" b="1" dirty="0">
                <a:latin typeface="Tahoma" pitchFamily="34" charset="0"/>
              </a:rPr>
              <a:t> </a:t>
            </a:r>
            <a:r>
              <a:rPr lang="cs-CZ" sz="2800" b="1" dirty="0" err="1">
                <a:latin typeface="Tahoma" pitchFamily="34" charset="0"/>
              </a:rPr>
              <a:t>Cortéz</a:t>
            </a:r>
            <a:r>
              <a:rPr lang="cs-CZ" sz="2800" dirty="0">
                <a:latin typeface="Tahoma" pitchFamily="34" charset="0"/>
              </a:rPr>
              <a:t> – 1519 – 1521 – vyvrácení </a:t>
            </a:r>
            <a:r>
              <a:rPr lang="cs-CZ" sz="2800" b="1" dirty="0">
                <a:latin typeface="Tahoma" pitchFamily="34" charset="0"/>
              </a:rPr>
              <a:t>aztécké říše </a:t>
            </a:r>
            <a:r>
              <a:rPr lang="cs-CZ" sz="2800" dirty="0">
                <a:latin typeface="Tahoma" pitchFamily="34" charset="0"/>
              </a:rPr>
              <a:t>(území Mexika). </a:t>
            </a:r>
            <a:r>
              <a:rPr lang="cs-CZ" sz="2800" b="1" dirty="0"/>
              <a:t>Dobyl </a:t>
            </a:r>
            <a:r>
              <a:rPr lang="cs-CZ" sz="2800" b="1" dirty="0" err="1"/>
              <a:t>Tenochtitlan</a:t>
            </a:r>
            <a:r>
              <a:rPr lang="cs-CZ" sz="2800" b="1" dirty="0"/>
              <a:t>, zajal </a:t>
            </a:r>
            <a:r>
              <a:rPr lang="cs-CZ" sz="2800" b="1" dirty="0" err="1"/>
              <a:t>Montezumu</a:t>
            </a:r>
            <a:r>
              <a:rPr lang="cs-CZ" sz="2800" b="1" dirty="0"/>
              <a:t>- „loutkový    král“</a:t>
            </a:r>
            <a:r>
              <a:rPr lang="cs-CZ" sz="2800" dirty="0">
                <a:latin typeface="Tahoma" pitchFamily="34" charset="0"/>
              </a:rPr>
              <a:t> </a:t>
            </a:r>
          </a:p>
          <a:p>
            <a:pPr eaLnBrk="1" hangingPunct="1">
              <a:buClr>
                <a:srgbClr val="CC6600"/>
              </a:buClr>
              <a:buFont typeface="Wingdings" pitchFamily="2" charset="2"/>
              <a:buChar char="§"/>
            </a:pPr>
            <a:r>
              <a:rPr lang="cs-CZ" sz="2800" b="1" dirty="0" err="1">
                <a:latin typeface="Tahoma" pitchFamily="34" charset="0"/>
              </a:rPr>
              <a:t>Francisco</a:t>
            </a:r>
            <a:r>
              <a:rPr lang="cs-CZ" sz="2800" b="1" dirty="0">
                <a:latin typeface="Tahoma" pitchFamily="34" charset="0"/>
              </a:rPr>
              <a:t> </a:t>
            </a:r>
            <a:r>
              <a:rPr lang="cs-CZ" sz="2800" b="1" dirty="0" err="1">
                <a:latin typeface="Tahoma" pitchFamily="34" charset="0"/>
              </a:rPr>
              <a:t>Pizarro</a:t>
            </a:r>
            <a:r>
              <a:rPr lang="cs-CZ" sz="2800" dirty="0">
                <a:latin typeface="Tahoma" pitchFamily="34" charset="0"/>
              </a:rPr>
              <a:t> – 1532 - vyvrácení </a:t>
            </a:r>
            <a:r>
              <a:rPr lang="cs-CZ" sz="2800" b="1" dirty="0">
                <a:latin typeface="Tahoma" pitchFamily="34" charset="0"/>
              </a:rPr>
              <a:t>říše Inků </a:t>
            </a:r>
            <a:r>
              <a:rPr lang="cs-CZ" sz="2800" dirty="0">
                <a:latin typeface="Tahoma" pitchFamily="34" charset="0"/>
              </a:rPr>
              <a:t>(území Peru</a:t>
            </a:r>
            <a:r>
              <a:rPr lang="cs-CZ" sz="2000" dirty="0">
                <a:latin typeface="Tahoma" pitchFamily="34" charset="0"/>
              </a:rPr>
              <a:t>)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sp>
        <p:nvSpPr>
          <p:cNvPr id="2" name="TextovéPole 1"/>
          <p:cNvSpPr txBox="1"/>
          <p:nvPr/>
        </p:nvSpPr>
        <p:spPr>
          <a:xfrm>
            <a:off x="611560" y="188640"/>
            <a:ext cx="7776864" cy="830997"/>
          </a:xfrm>
          <a:prstGeom prst="rect">
            <a:avLst/>
          </a:prstGeom>
          <a:noFill/>
        </p:spPr>
        <p:txBody>
          <a:bodyPr wrap="square" rtlCol="0">
            <a:spAutoFit/>
          </a:bodyPr>
          <a:lstStyle/>
          <a:p>
            <a:pPr algn="ctr"/>
            <a:r>
              <a:rPr lang="cs-CZ" sz="4800" b="1" dirty="0">
                <a:ln>
                  <a:solidFill>
                    <a:srgbClr val="FF0000"/>
                  </a:solidFill>
                </a:ln>
                <a:solidFill>
                  <a:schemeClr val="bg1"/>
                </a:solidFill>
                <a:effectLst>
                  <a:outerShdw blurRad="38100" dist="38100" dir="2700000" algn="tl">
                    <a:srgbClr val="000000">
                      <a:alpha val="43137"/>
                    </a:srgbClr>
                  </a:outerShdw>
                </a:effectLst>
              </a:rPr>
              <a:t>Kolonizace americké pevniny</a:t>
            </a:r>
          </a:p>
        </p:txBody>
      </p:sp>
      <p:pic>
        <p:nvPicPr>
          <p:cNvPr id="19458" name="Picture 2" descr="http://upload.wikimedia.org/wikipedia/commons/thumb/5/5a/Cortes.jpg/220px-Cortes.jpg"/>
          <p:cNvPicPr>
            <a:picLocks noChangeAspect="1" noChangeArrowheads="1"/>
          </p:cNvPicPr>
          <p:nvPr/>
        </p:nvPicPr>
        <p:blipFill>
          <a:blip r:embed="rId2" cstate="print"/>
          <a:srcRect/>
          <a:stretch>
            <a:fillRect/>
          </a:stretch>
        </p:blipFill>
        <p:spPr bwMode="auto">
          <a:xfrm>
            <a:off x="228314" y="1124744"/>
            <a:ext cx="3168352" cy="3701212"/>
          </a:xfrm>
          <a:prstGeom prst="rect">
            <a:avLst/>
          </a:prstGeom>
          <a:noFill/>
        </p:spPr>
      </p:pic>
      <p:pic>
        <p:nvPicPr>
          <p:cNvPr id="19460" name="Picture 4" descr="Soubor:Escudo de Hernán Cortés, marqués del Valle de Oaxaca 1529.svg"/>
          <p:cNvPicPr>
            <a:picLocks noChangeAspect="1" noChangeArrowheads="1"/>
          </p:cNvPicPr>
          <p:nvPr/>
        </p:nvPicPr>
        <p:blipFill>
          <a:blip r:embed="rId3" cstate="print"/>
          <a:srcRect/>
          <a:stretch>
            <a:fillRect/>
          </a:stretch>
        </p:blipFill>
        <p:spPr bwMode="auto">
          <a:xfrm>
            <a:off x="5076056" y="3429000"/>
            <a:ext cx="2376264" cy="2641228"/>
          </a:xfrm>
          <a:prstGeom prst="rect">
            <a:avLst/>
          </a:prstGeom>
          <a:noFill/>
        </p:spPr>
      </p:pic>
      <p:sp>
        <p:nvSpPr>
          <p:cNvPr id="5" name="TextovéPole 4"/>
          <p:cNvSpPr txBox="1"/>
          <p:nvPr/>
        </p:nvSpPr>
        <p:spPr>
          <a:xfrm>
            <a:off x="3396667" y="1196752"/>
            <a:ext cx="5495814" cy="2899255"/>
          </a:xfrm>
          <a:prstGeom prst="rect">
            <a:avLst/>
          </a:prstGeom>
          <a:noFill/>
        </p:spPr>
        <p:txBody>
          <a:bodyPr wrap="square" rtlCol="0">
            <a:spAutoFit/>
          </a:bodyPr>
          <a:lstStyle/>
          <a:p>
            <a:r>
              <a:rPr lang="cs-CZ" sz="3200" b="1" dirty="0" err="1">
                <a:solidFill>
                  <a:schemeClr val="bg1"/>
                </a:solidFill>
              </a:rPr>
              <a:t>Hernán</a:t>
            </a:r>
            <a:r>
              <a:rPr lang="cs-CZ" sz="3200" b="1" dirty="0">
                <a:solidFill>
                  <a:schemeClr val="bg1"/>
                </a:solidFill>
              </a:rPr>
              <a:t> </a:t>
            </a:r>
            <a:r>
              <a:rPr lang="cs-CZ" sz="3200" b="1" dirty="0" err="1">
                <a:solidFill>
                  <a:schemeClr val="bg1"/>
                </a:solidFill>
              </a:rPr>
              <a:t>Cortéz</a:t>
            </a:r>
            <a:r>
              <a:rPr lang="cs-CZ" sz="3200" b="1" dirty="0">
                <a:solidFill>
                  <a:schemeClr val="bg1"/>
                </a:solidFill>
              </a:rPr>
              <a:t>: conquistador,</a:t>
            </a:r>
          </a:p>
          <a:p>
            <a:r>
              <a:rPr lang="cs-CZ" sz="3200" b="1" dirty="0">
                <a:solidFill>
                  <a:schemeClr val="bg1"/>
                </a:solidFill>
              </a:rPr>
              <a:t>dobyvatel říše Aztéků</a:t>
            </a:r>
          </a:p>
          <a:p>
            <a:pPr>
              <a:lnSpc>
                <a:spcPct val="90000"/>
              </a:lnSpc>
            </a:pPr>
            <a:r>
              <a:rPr lang="cs-CZ" sz="3200" b="1" dirty="0"/>
              <a:t>C. nechal potopit svou flotilu, aby jeho společníci nemohli ustoupit</a:t>
            </a:r>
          </a:p>
          <a:p>
            <a:endParaRPr lang="cs-CZ" sz="3200" b="1" dirty="0">
              <a:solidFill>
                <a:schemeClr val="bg1"/>
              </a:solidFill>
            </a:endParaRPr>
          </a:p>
        </p:txBody>
      </p:sp>
    </p:spTree>
  </p:cSld>
  <p:clrMapOvr>
    <a:masterClrMapping/>
  </p:clrMapOvr>
  <p:transition spd="med">
    <p:dissolve/>
  </p:transition>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1476</Words>
  <Application>Microsoft Office PowerPoint</Application>
  <PresentationFormat>Předvádění na obrazovce (4:3)</PresentationFormat>
  <Paragraphs>187</Paragraphs>
  <Slides>42</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42</vt:i4>
      </vt:variant>
    </vt:vector>
  </HeadingPairs>
  <TitlesOfParts>
    <vt:vector size="48" baseType="lpstr">
      <vt:lpstr>Arial</vt:lpstr>
      <vt:lpstr>Arial Black</vt:lpstr>
      <vt:lpstr>Calibri</vt:lpstr>
      <vt:lpstr>Tahoma</vt:lpstr>
      <vt:lpstr>Wingdings</vt:lpstr>
      <vt:lpstr>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Aztékové</vt:lpstr>
      <vt:lpstr>Španělští dobyvatelé v Americe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Smrt Montezumy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Říše Inků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Přiřaď, ke které civilizaci patří obrázek</vt:lpstr>
      <vt:lpstr>1494 – smlouva o rozdělení světa mezi Španělskem a Portugalskem</vt:lpstr>
      <vt:lpstr>Výměna nemocí</vt:lpstr>
      <vt:lpstr>Důsledky zámořských objevů</vt:lpstr>
    </vt:vector>
  </TitlesOfParts>
  <Company>System NET Karlovy Vary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harzhe</dc:creator>
  <cp:lastModifiedBy>Jozefína Lomitzká</cp:lastModifiedBy>
  <cp:revision>75</cp:revision>
  <dcterms:created xsi:type="dcterms:W3CDTF">2013-04-15T07:53:39Z</dcterms:created>
  <dcterms:modified xsi:type="dcterms:W3CDTF">2020-03-26T10:46:58Z</dcterms:modified>
</cp:coreProperties>
</file>