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4F7D-53EE-44B9-BD62-A884EF1C4063}" type="datetimeFigureOut">
              <a:rPr lang="sk-SK" smtClean="0"/>
              <a:t>12. 3. 2020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6174-230E-4B2D-89C8-D99CDBBB6A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4F7D-53EE-44B9-BD62-A884EF1C4063}" type="datetimeFigureOut">
              <a:rPr lang="sk-SK" smtClean="0"/>
              <a:t>12. 3. 2020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6174-230E-4B2D-89C8-D99CDBBB6A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4F7D-53EE-44B9-BD62-A884EF1C4063}" type="datetimeFigureOut">
              <a:rPr lang="sk-SK" smtClean="0"/>
              <a:t>12. 3. 2020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6174-230E-4B2D-89C8-D99CDBBB6A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4F7D-53EE-44B9-BD62-A884EF1C4063}" type="datetimeFigureOut">
              <a:rPr lang="sk-SK" smtClean="0"/>
              <a:t>12. 3. 2020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6174-230E-4B2D-89C8-D99CDBBB6A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4F7D-53EE-44B9-BD62-A884EF1C4063}" type="datetimeFigureOut">
              <a:rPr lang="sk-SK" smtClean="0"/>
              <a:t>12. 3. 2020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6174-230E-4B2D-89C8-D99CDBBB6A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4F7D-53EE-44B9-BD62-A884EF1C4063}" type="datetimeFigureOut">
              <a:rPr lang="sk-SK" smtClean="0"/>
              <a:t>12. 3. 2020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6174-230E-4B2D-89C8-D99CDBBB6A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4F7D-53EE-44B9-BD62-A884EF1C4063}" type="datetimeFigureOut">
              <a:rPr lang="sk-SK" smtClean="0"/>
              <a:t>12. 3. 2020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6174-230E-4B2D-89C8-D99CDBBB6A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4F7D-53EE-44B9-BD62-A884EF1C4063}" type="datetimeFigureOut">
              <a:rPr lang="sk-SK" smtClean="0"/>
              <a:t>12. 3. 2020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6174-230E-4B2D-89C8-D99CDBBB6A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4F7D-53EE-44B9-BD62-A884EF1C4063}" type="datetimeFigureOut">
              <a:rPr lang="sk-SK" smtClean="0"/>
              <a:t>12. 3. 2020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6174-230E-4B2D-89C8-D99CDBBB6A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4F7D-53EE-44B9-BD62-A884EF1C4063}" type="datetimeFigureOut">
              <a:rPr lang="sk-SK" smtClean="0"/>
              <a:t>12. 3. 2020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6174-230E-4B2D-89C8-D99CDBBB6A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4F7D-53EE-44B9-BD62-A884EF1C4063}" type="datetimeFigureOut">
              <a:rPr lang="sk-SK" smtClean="0"/>
              <a:t>12. 3. 2020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A6174-230E-4B2D-89C8-D99CDBBB6A9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D4F7D-53EE-44B9-BD62-A884EF1C4063}" type="datetimeFigureOut">
              <a:rPr lang="sk-SK" smtClean="0"/>
              <a:t>12. 3. 2020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A6174-230E-4B2D-89C8-D99CDBBB6A9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3/australie/web/pages/06-podnebi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Podnebí Austrálie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6165304"/>
          </a:xfrm>
        </p:spPr>
        <p:txBody>
          <a:bodyPr/>
          <a:lstStyle/>
          <a:p>
            <a:pPr lvl="0"/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Mírné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klima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má pouze jihovýchodní část kontinentu, především podél pobřeží.      </a:t>
            </a:r>
          </a:p>
          <a:p>
            <a:pPr lvl="0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severní části země je klima 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tropické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vegetace se zde skládá z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deštných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a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mangrovových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bažin.</a:t>
            </a:r>
          </a:p>
          <a:p>
            <a:pPr lvl="0"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Mezi mírným a tropickým pásmem se nachází klima 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subtropické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(přechodní).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10836696" y="1412776"/>
            <a:ext cx="3950096" cy="41805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6669360"/>
          </a:xfrm>
        </p:spPr>
        <p:txBody>
          <a:bodyPr/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Mořské oblasti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flóra (rostlinstvo): koraly, sasanky, mořské řasy 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fauna (živočišstvo): žraloci, krabi, medúzy, delfíni, kosatky.   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4" name="Obrázok 3" descr="sqUJ1E3iRlr-aTJjPB-Z2g_ralok-zab-jal-v-tomto-z-live-len-p-metr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9080"/>
            <a:ext cx="5220072" cy="2708920"/>
          </a:xfrm>
          <a:prstGeom prst="rect">
            <a:avLst/>
          </a:prstGeom>
        </p:spPr>
      </p:pic>
      <p:pic>
        <p:nvPicPr>
          <p:cNvPr id="5" name="Obrázok 4" descr="APE3ddca3_p201109120441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916833"/>
            <a:ext cx="543609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kor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868143" cy="3284983"/>
          </a:xfrm>
        </p:spPr>
      </p:pic>
      <p:pic>
        <p:nvPicPr>
          <p:cNvPr id="5" name="Obrázok 4" descr="dsc_3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9184" y="3212976"/>
            <a:ext cx="7344816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Přírodní zdroje Austrálie -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nerostné suroviny: paliva, rudy, vzácné kovy, oblasti těžby </a:t>
            </a:r>
            <a:endParaRPr lang="sk-SK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1032" y="1988840"/>
            <a:ext cx="8712968" cy="5184576"/>
          </a:xfrm>
        </p:spPr>
        <p:txBody>
          <a:bodyPr/>
          <a:lstStyle/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Austrálie patří mezi největší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světové exportéry nerostných surovin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Austrálie vlastní jedny z největších ložisek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železné rudy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(4. na světě, oblast západní Austrálie) 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bauxitu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(Arnhemská země a Yorský poloostrov 1. na světě – severní Austrálie).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10044608" y="908720"/>
            <a:ext cx="925760" cy="11430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Austrálie je významným producentem rud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první místo ve světě v těžbě rud vzácných kovů,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největší ložiska diamantů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olovo, zinek, mangan, uran,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zlata (3. na světě), stříbra mědi, wolframu,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niklu (4. ve světě), kobaltu,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velké zásoby černého a hnědého uhlí, 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těžba ropy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zemního plynu, </a:t>
            </a:r>
          </a:p>
          <a:p>
            <a:pPr lvl="0"/>
            <a:r>
              <a:rPr lang="cs-CZ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zácné kovy: zlato, stříbro, opály, zirkon.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Súvisiaci obrázo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8092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Objevení Austrálie a její obyvatelstvo, Australský svaz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/>
            <a:endParaRPr lang="cs-CZ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1770 kapitán </a:t>
            </a:r>
            <a:r>
              <a:rPr lang="cs-CZ" sz="3200" dirty="0" err="1" smtClean="0">
                <a:latin typeface="Times New Roman" pitchFamily="18" charset="0"/>
                <a:cs typeface="Times New Roman" pitchFamily="18" charset="0"/>
              </a:rPr>
              <a:t>James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err="1" smtClean="0">
                <a:latin typeface="Times New Roman" pitchFamily="18" charset="0"/>
                <a:cs typeface="Times New Roman" pitchFamily="18" charset="0"/>
              </a:rPr>
              <a:t>Cook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(Angličan) objevuje východní Austrálii,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1788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aložení města Sydney,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1803 Britové se usazují v Tasmánii,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1851 zlatá horečka v Novém Jižním Walesu               a ve Viktorii.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https://is.muni.cz/do/rect/el/estud/pedf/js13/australie/web/pages/03-osidleni.html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690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Během evropské kolonizace počty Australanů silně poklesly (původních obyvatel).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Evropští osadníci si sebou přinesli mnohé nemoci, jako spalničky, černý kašel a neštovice, které byly pro domorodé obyvatele smrtelné. </a:t>
            </a:r>
          </a:p>
          <a:p>
            <a:pPr lvl="0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Největší tragédií bylo, že domorodci nebyli považováni za lidi a osadníci je zabíjeli pod záminkou, že je ohrožují.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9324528" y="1052736"/>
            <a:ext cx="1501824" cy="114300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624736"/>
          </a:xfrm>
        </p:spPr>
        <p:txBody>
          <a:bodyPr>
            <a:normAutofit/>
          </a:bodyPr>
          <a:lstStyle/>
          <a:p>
            <a:pPr lvl="0"/>
            <a:r>
              <a:rPr 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Austrálci (původní obyvatelé)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byli vytlačováni do nehostinných pustin střední a severní Austrálie.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 domorodců k počátku 21. století se odhadoval na 400 000.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územním rozložení původních Austrálců se stále více projevuje proces </a:t>
            </a:r>
            <a:r>
              <a:rPr lang="cs-CZ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evropeizace</a:t>
            </a:r>
            <a:r>
              <a:rPr 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míšení s </a:t>
            </a:r>
            <a:r>
              <a:rPr 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bílým obyvatelstvem. </a:t>
            </a:r>
            <a:endParaRPr lang="cs-C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současnosti je jejich pohyb neomezený, ale hospodářské a sociální potíže donutily mnohé z nich přestěhovat se do měst a přizpůsobit se tamním podmínkám.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Původní obyvatelé Austrálie -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Aboriginci</a:t>
            </a:r>
          </a:p>
        </p:txBody>
      </p:sp>
      <p:pic>
        <p:nvPicPr>
          <p:cNvPr id="4" name="Zástupný symbol obsahu 3" descr="Aborigin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632848" cy="482453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ok 1" descr="Rozložení původního obyvatelstv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0"/>
            <a:ext cx="71287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25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Podnebné pásy Austrálie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Výsledok vyhľadávania obrázkov pre dopyt climate zone in Australi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13690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014" y="-99392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Australský národní svaz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fontScale="92500"/>
          </a:bodyPr>
          <a:lstStyle/>
          <a:p>
            <a:r>
              <a:rPr lang="cs-C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Administrativní členění:  </a:t>
            </a:r>
            <a:endParaRPr lang="cs-CZ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Queensland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severovýchodě, </a:t>
            </a:r>
          </a:p>
          <a:p>
            <a:pPr lvl="0"/>
            <a:r>
              <a:rPr lang="cs-C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Nový Jižní Wales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Viktorie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jihovýchodě, </a:t>
            </a:r>
          </a:p>
          <a:p>
            <a:pPr lvl="0"/>
            <a:r>
              <a:rPr lang="cs-C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Jižní Austrálie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jihu, </a:t>
            </a:r>
          </a:p>
          <a:p>
            <a:pPr lvl="0"/>
            <a:r>
              <a:rPr lang="cs-C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Západní Austrálie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vyplňuje 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západní třetinu kontinentu, </a:t>
            </a:r>
          </a:p>
          <a:p>
            <a:pPr lvl="0"/>
            <a:r>
              <a:rPr lang="cs-C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Tasmánie 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ostrovní stát na jih od Viktorie, </a:t>
            </a:r>
          </a:p>
          <a:p>
            <a:pPr lvl="0"/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pevninským teritoriím patří </a:t>
            </a:r>
            <a:r>
              <a:rPr lang="cs-C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Severní teritorium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(severní a střední Austrálie) a </a:t>
            </a:r>
            <a:r>
              <a:rPr lang="cs-CZ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území 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hlavního města </a:t>
            </a:r>
            <a:r>
              <a:rPr lang="cs-CZ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Canberra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Novém Jižním Walesu.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9540552" y="618915"/>
            <a:ext cx="2221904" cy="994122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595036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Významné jsou rezervace, v nichž přežívají domorodci. Velmi striktní ochranná politika, ochrana jejich tradičního způsobu života.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ok 19" descr="Výsledok vyhľadávania obrázkov pre dopyt administrative district in Austra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4271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1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9144000" y="836712"/>
            <a:ext cx="2509936" cy="850106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Největší města Austrálie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Sydney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(4,4 mil. s aglomerací),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Melbourne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3,7 mil. s aglomerací),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Brisbane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(1,8 mil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 aglomerací),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Perth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(1,4 mil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 aglomerací), 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Adelaide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(1,1 mil. s aglomerací),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Darwin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(150 tis. obyvatel),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Hobart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(210 tis.), (administrativní město Tasmánie).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10044608" y="908720"/>
            <a:ext cx="1285800" cy="490066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0"/>
            <a:ext cx="8820472" cy="6858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Hlavním městem je </a:t>
            </a:r>
            <a:r>
              <a:rPr lang="cs-CZ" u="sng" dirty="0" err="1" smtClean="0">
                <a:latin typeface="Times New Roman" pitchFamily="18" charset="0"/>
                <a:cs typeface="Times New Roman" pitchFamily="18" charset="0"/>
              </a:rPr>
              <a:t>Canberra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(368 tis.).                     V Austrálii žije převážná část obyvatel ve velkých městech, lokalizovaných u pobřeží.</a:t>
            </a:r>
          </a:p>
          <a:p>
            <a:pPr lvl="0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ysoký stupeň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urbanizace (téměř 90 %)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typické jsou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početní farmy, daleko od civilizace, kde dominuje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zemědělství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Jádrové (hlavní) oblasti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se koncentrují na jihovýchodě kontinentu, zde žije největší množství lidí Austrálie.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racujících hlavně v odvětví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služeb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Národnostní složení: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- Evropané 91,2%, - původní obyvatelé 1,5%, -   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Asiaté 5,3%, - ostatní 2%;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756576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Opera v Sydney (v největším městě Austrálie)</a:t>
            </a:r>
            <a:endParaRPr lang="sk-SK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IMG_098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28092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Melbourne (významné město Austrálie)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Výsledok vyhľadávania obrázkov pre dopyt Melbourn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0824" y="620688"/>
            <a:ext cx="4413176" cy="114300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Australské farmy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IMG_199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3204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IMG_23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33464"/>
            <a:ext cx="44999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Otázky a úkoly na zpracování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Vypracovat písemně otázky do sešitu: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Učebnice str. 81/ 2-7 (otázky a úkoly),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Učebnice str. 83/ 1-3 (kladívko),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Učebnice str. 83/ 1-3 (otázky a úkoly). 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Po opětovném příchodu do školy to bude muset mít každý jeden žák vypracováno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!!! 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577483"/>
          </a:xfrm>
        </p:spPr>
        <p:txBody>
          <a:bodyPr>
            <a:normAutofit/>
          </a:bodyPr>
          <a:lstStyle/>
          <a:p>
            <a:r>
              <a:rPr lang="cs-CZ" sz="3600" u="sng" dirty="0" smtClean="0">
                <a:latin typeface="Times New Roman" pitchFamily="18" charset="0"/>
                <a:cs typeface="Times New Roman" pitchFamily="18" charset="0"/>
              </a:rPr>
              <a:t>Přírodní poměry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 Austrálie jsou velmi různorodé.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Austrálie trpí s výjimkou východního pobřeží a Tasmánie 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nedostatkem srážek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Rozmístnění srážek je velmi 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nerovnoměrné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600" dirty="0">
                <a:hlinkClick r:id="rId2"/>
              </a:rPr>
              <a:t>https://is.muni.cz/do/rect/el/estud/pedf/js13/australie/web/pages/06-podnebi.html</a:t>
            </a:r>
            <a:endParaRPr lang="sk-SK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Rozmístění srážek v Austrálii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Výsledok vyhľadávania obrázkov pre dopyt vegetation map of australi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848872" cy="582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Přírodní krajiny Austrálie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Výsledok vyhľadávania obrázkov pre dopyt jazera Austrálie map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31837"/>
            <a:ext cx="8136904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Rostlinstvo a živočišstvo Austrálie 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692696"/>
            <a:ext cx="8229600" cy="6165304"/>
          </a:xfrm>
        </p:spPr>
        <p:txBody>
          <a:bodyPr/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Oblast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stepí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můžeme najít: 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flóra (rostlinstvo): nízké traviny,  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fauna (živočišstvo): emu hnědý, klokan,             ježura (celá Austrálie).  </a:t>
            </a: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Oblast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pouští a polopouští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flóra (rostlinstvo): palma, kaktus. 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Výsledok vyhľadávania obrázkov pre dopyt palmy v austráli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149080"/>
            <a:ext cx="428396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emu-hnedy_lfp31l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4644008" cy="2952328"/>
          </a:xfrm>
          <a:prstGeom prst="rect">
            <a:avLst/>
          </a:prstGeom>
        </p:spPr>
      </p:pic>
      <p:pic>
        <p:nvPicPr>
          <p:cNvPr id="6" name="Obrázok 5" descr="ježu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20688"/>
            <a:ext cx="2915816" cy="3161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9396536" y="476672"/>
            <a:ext cx="2365920" cy="34605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fauna (živočišstvo): štír, hadi, pavouci, divoký pes dingo, velbloud jednohrbý   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4" name="Obrázok 3" descr="Výsledok vyhľadávania obrázkov pre dopyt velbloud jednohrb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248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Výsledok vyhľadávania obrázkov pre dopyt divoký pes din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581128"/>
            <a:ext cx="9144000" cy="954107"/>
          </a:xfrm>
          <a:prstGeom prst="rect">
            <a:avLst/>
          </a:prstGeom>
          <a:solidFill>
            <a:srgbClr val="F9F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Oblast </a:t>
            </a:r>
            <a:r>
              <a:rPr kumimoji="0" lang="cs-CZ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deštných pralesů</a:t>
            </a:r>
            <a:r>
              <a:rPr kumimoji="0" lang="cs-CZ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endParaRPr kumimoji="0" lang="cs-CZ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flóra (rostlinstvo): </a:t>
            </a:r>
            <a:r>
              <a:rPr lang="cs-CZ" altLang="zh-CN" sz="28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rozmanitá</a:t>
            </a:r>
            <a:r>
              <a:rPr kumimoji="0" lang="cs-CZ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vegetace, mangrovy, liány   </a:t>
            </a:r>
            <a:endParaRPr kumimoji="0" lang="cs-CZ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ok 6" descr="kořenovní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9240"/>
            <a:ext cx="9144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9396536" y="620688"/>
            <a:ext cx="2581944" cy="1210146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fauna (živočišstvo): papoušci, ptactvo, medvěd koala, ptakopysk, kasuár přilbový. 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4" name="Obrázok 3" descr="https://is.muni.cz/do/rect/el/estud/pedf/js13/australie/web/img/02/06-59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Výsledok vyhľadávania obrázkov pre dopyt medvedík koal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8884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933056"/>
            <a:ext cx="4464496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9468544" y="1124744"/>
            <a:ext cx="3086000" cy="490066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Oblast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subtropů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flóra (rostlinstvo): macchie (tvrdolisté křoviny), citrusové ovoce,  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fauna (živočišstvo): klokan velký, tasmánský ďábel.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4" name="Obrázok 3" descr="Výsledok vyhľadávania obrázkov pre dopyt tasmánsky ďábe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3401616"/>
            <a:ext cx="49685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klokan-velky_muu70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348880"/>
            <a:ext cx="4932040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660</Words>
  <Application>Microsoft Office PowerPoint</Application>
  <PresentationFormat>Předvádění na obrazovce (4:3)</PresentationFormat>
  <Paragraphs>104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Motív Office</vt:lpstr>
      <vt:lpstr>Podnebí Austrálie </vt:lpstr>
      <vt:lpstr>Podnebné pásy Austrálie </vt:lpstr>
      <vt:lpstr>Prezentace aplikace PowerPoint</vt:lpstr>
      <vt:lpstr>Rozmístění srážek v Austrálii </vt:lpstr>
      <vt:lpstr>Přírodní krajiny Austrálie</vt:lpstr>
      <vt:lpstr>Rostlinstvo a živočišstvo Austrálie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Přírodní zdroje Austrálie - nerostné suroviny: paliva, rudy, vzácné kovy, oblasti těžby </vt:lpstr>
      <vt:lpstr>Prezentace aplikace PowerPoint</vt:lpstr>
      <vt:lpstr>Prezentace aplikace PowerPoint</vt:lpstr>
      <vt:lpstr>Objevení Austrálie a její obyvatelstvo, Australský svaz </vt:lpstr>
      <vt:lpstr>Prezentace aplikace PowerPoint</vt:lpstr>
      <vt:lpstr>Prezentace aplikace PowerPoint</vt:lpstr>
      <vt:lpstr>Původní obyvatelé Austrálie - Aboriginci</vt:lpstr>
      <vt:lpstr>Prezentace aplikace PowerPoint</vt:lpstr>
      <vt:lpstr>Australský národní svaz </vt:lpstr>
      <vt:lpstr>Prezentace aplikace PowerPoint</vt:lpstr>
      <vt:lpstr>Prezentace aplikace PowerPoint</vt:lpstr>
      <vt:lpstr>Prezentace aplikace PowerPoint</vt:lpstr>
      <vt:lpstr>Opera v Sydney (v největším městě Austrálie)</vt:lpstr>
      <vt:lpstr>Prezentace aplikace PowerPoint</vt:lpstr>
      <vt:lpstr>Melbourne (významné město Austrálie)</vt:lpstr>
      <vt:lpstr>Australské farmy</vt:lpstr>
      <vt:lpstr>Otázky a úkoly na zpracování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Podnebí Austrálie</dc:title>
  <dc:creator>Marian Pudelka</dc:creator>
  <cp:lastModifiedBy>Lokální laboratorní uživatel</cp:lastModifiedBy>
  <cp:revision>15</cp:revision>
  <dcterms:created xsi:type="dcterms:W3CDTF">2020-03-11T18:39:00Z</dcterms:created>
  <dcterms:modified xsi:type="dcterms:W3CDTF">2020-03-12T08:49:14Z</dcterms:modified>
</cp:coreProperties>
</file>